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69" r:id="rId3"/>
    <p:sldId id="313" r:id="rId4"/>
    <p:sldId id="257" r:id="rId5"/>
    <p:sldId id="258" r:id="rId6"/>
    <p:sldId id="259" r:id="rId7"/>
    <p:sldId id="260" r:id="rId8"/>
    <p:sldId id="265" r:id="rId9"/>
    <p:sldId id="273" r:id="rId10"/>
    <p:sldId id="262" r:id="rId11"/>
    <p:sldId id="266" r:id="rId12"/>
    <p:sldId id="264" r:id="rId13"/>
    <p:sldId id="307" r:id="rId14"/>
    <p:sldId id="308" r:id="rId15"/>
    <p:sldId id="268" r:id="rId16"/>
    <p:sldId id="270" r:id="rId17"/>
    <p:sldId id="271" r:id="rId18"/>
    <p:sldId id="272" r:id="rId19"/>
    <p:sldId id="287" r:id="rId20"/>
    <p:sldId id="288" r:id="rId21"/>
    <p:sldId id="289" r:id="rId22"/>
    <p:sldId id="290" r:id="rId23"/>
    <p:sldId id="292" r:id="rId24"/>
    <p:sldId id="295" r:id="rId25"/>
    <p:sldId id="293" r:id="rId26"/>
    <p:sldId id="30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89"/>
    <a:srgbClr val="595959"/>
    <a:srgbClr val="021288"/>
    <a:srgbClr val="031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ECFD6-487C-4225-82B3-93C0322C46A3}" v="833" dt="2018-02-01T18:04:55.758"/>
    <p1510:client id="{B22580AE-ED10-4AA7-A245-CE48EF7A4751}" v="290" dt="2018-02-01T18:13:37.940"/>
    <p1510:client id="{2DBE8332-E079-4C2A-91F3-75AEBE65564D}" v="3" dt="2018-02-01T23:37:14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74"/>
  </p:normalViewPr>
  <p:slideViewPr>
    <p:cSldViewPr snapToGrid="0">
      <p:cViewPr>
        <p:scale>
          <a:sx n="133" d="100"/>
          <a:sy n="133" d="100"/>
        </p:scale>
        <p:origin x="-102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Contributor" userId="URN:SPO:ANON#5A50DF033994917398A53A2F8A0B4AF0748063431752DED7AC79914F72C141FE" providerId="AD" clId="Web-{2DEBF6C1-CD47-4092-B3C1-C8D02660CD6E}"/>
    <pc:docChg chg="addSld delSld modSld modSection">
      <pc:chgData name="Guest Contributor" userId="URN:SPO:ANON#5A50DF033994917398A53A2F8A0B4AF0748063431752DED7AC79914F72C141FE" providerId="AD" clId="Web-{2DEBF6C1-CD47-4092-B3C1-C8D02660CD6E}" dt="2018-01-30T19:47:56.326" v="224"/>
      <pc:docMkLst>
        <pc:docMk/>
      </pc:docMkLst>
      <pc:sldChg chg="addSp modSp new">
        <pc:chgData name="Guest Contributor" userId="URN:SPO:ANON#5A50DF033994917398A53A2F8A0B4AF0748063431752DED7AC79914F72C141FE" providerId="AD" clId="Web-{2DEBF6C1-CD47-4092-B3C1-C8D02660CD6E}" dt="2018-01-30T19:20:29.797" v="3"/>
        <pc:sldMkLst>
          <pc:docMk/>
          <pc:sldMk cId="1951404154" sldId="275"/>
        </pc:sldMkLst>
        <pc:spChg chg="add mod">
          <ac:chgData name="Guest Contributor" userId="URN:SPO:ANON#5A50DF033994917398A53A2F8A0B4AF0748063431752DED7AC79914F72C141FE" providerId="AD" clId="Web-{2DEBF6C1-CD47-4092-B3C1-C8D02660CD6E}" dt="2018-01-30T19:20:29.797" v="3"/>
          <ac:spMkLst>
            <pc:docMk/>
            <pc:sldMk cId="1951404154" sldId="275"/>
            <ac:spMk id="2" creationId="{06610238-9FC2-445B-ADBE-80D03147692E}"/>
          </ac:spMkLst>
        </pc:spChg>
      </pc:sldChg>
      <pc:sldChg chg="addSp modSp new">
        <pc:chgData name="Guest Contributor" userId="URN:SPO:ANON#5A50DF033994917398A53A2F8A0B4AF0748063431752DED7AC79914F72C141FE" providerId="AD" clId="Web-{2DEBF6C1-CD47-4092-B3C1-C8D02660CD6E}" dt="2018-01-30T19:21:48.368" v="25"/>
        <pc:sldMkLst>
          <pc:docMk/>
          <pc:sldMk cId="1050962639" sldId="276"/>
        </pc:sldMkLst>
        <pc:spChg chg="add mod">
          <ac:chgData name="Guest Contributor" userId="URN:SPO:ANON#5A50DF033994917398A53A2F8A0B4AF0748063431752DED7AC79914F72C141FE" providerId="AD" clId="Web-{2DEBF6C1-CD47-4092-B3C1-C8D02660CD6E}" dt="2018-01-30T19:21:48.368" v="25"/>
          <ac:spMkLst>
            <pc:docMk/>
            <pc:sldMk cId="1050962639" sldId="276"/>
            <ac:spMk id="2" creationId="{092BABAA-C5AC-4DF3-909B-8219794A990B}"/>
          </ac:spMkLst>
        </pc:spChg>
      </pc:sldChg>
      <pc:sldChg chg="addSp delSp modSp new mod setBg setClrOvrMap">
        <pc:chgData name="Guest Contributor" userId="URN:SPO:ANON#5A50DF033994917398A53A2F8A0B4AF0748063431752DED7AC79914F72C141FE" providerId="AD" clId="Web-{2DEBF6C1-CD47-4092-B3C1-C8D02660CD6E}" dt="2018-01-30T19:42:03.413" v="221"/>
        <pc:sldMkLst>
          <pc:docMk/>
          <pc:sldMk cId="3576814894" sldId="277"/>
        </pc:sldMkLst>
        <pc:spChg chg="add">
          <ac:chgData name="Guest Contributor" userId="URN:SPO:ANON#5A50DF033994917398A53A2F8A0B4AF0748063431752DED7AC79914F72C141FE" providerId="AD" clId="Web-{2DEBF6C1-CD47-4092-B3C1-C8D02660CD6E}" dt="2018-01-30T19:42:03.413" v="221"/>
          <ac:spMkLst>
            <pc:docMk/>
            <pc:sldMk cId="3576814894" sldId="277"/>
            <ac:spMk id="10" creationId="{19E301E5-1206-47D0-9CDF-72583D739089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42:03.413" v="221"/>
          <ac:spMkLst>
            <pc:docMk/>
            <pc:sldMk cId="3576814894" sldId="277"/>
            <ac:spMk id="11" creationId="{AFA31FBE-7948-4384-B68A-75DEFDC4955A}"/>
          </ac:spMkLst>
        </pc:spChg>
        <pc:picChg chg="add del mod">
          <ac:chgData name="Guest Contributor" userId="URN:SPO:ANON#5A50DF033994917398A53A2F8A0B4AF0748063431752DED7AC79914F72C141FE" providerId="AD" clId="Web-{2DEBF6C1-CD47-4092-B3C1-C8D02660CD6E}" dt="2018-01-30T19:22:49.457" v="36"/>
          <ac:picMkLst>
            <pc:docMk/>
            <pc:sldMk cId="3576814894" sldId="277"/>
            <ac:picMk id="2" creationId="{3D791F42-79C3-4E1F-8FB6-25FFBB692A68}"/>
          </ac:picMkLst>
        </pc:picChg>
        <pc:picChg chg="add mod ord">
          <ac:chgData name="Guest Contributor" userId="URN:SPO:ANON#5A50DF033994917398A53A2F8A0B4AF0748063431752DED7AC79914F72C141FE" providerId="AD" clId="Web-{2DEBF6C1-CD47-4092-B3C1-C8D02660CD6E}" dt="2018-01-30T19:42:03.413" v="221"/>
          <ac:picMkLst>
            <pc:docMk/>
            <pc:sldMk cId="3576814894" sldId="277"/>
            <ac:picMk id="4" creationId="{70B8A715-A1D3-4372-A179-1308FCB3CDC0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42:03.413" v="221"/>
          <ac:picMkLst>
            <pc:docMk/>
            <pc:sldMk cId="3576814894" sldId="277"/>
            <ac:picMk id="6" creationId="{270588A9-A36C-4EDE-8D28-B40F3B79F9D8}"/>
          </ac:picMkLst>
        </pc:picChg>
        <pc:picChg chg="add mod ord">
          <ac:chgData name="Guest Contributor" userId="URN:SPO:ANON#5A50DF033994917398A53A2F8A0B4AF0748063431752DED7AC79914F72C141FE" providerId="AD" clId="Web-{2DEBF6C1-CD47-4092-B3C1-C8D02660CD6E}" dt="2018-01-30T19:42:03.413" v="221"/>
          <ac:picMkLst>
            <pc:docMk/>
            <pc:sldMk cId="3576814894" sldId="277"/>
            <ac:picMk id="8" creationId="{40D055CE-2E48-463E-B983-94C9F9E8BCD8}"/>
          </ac:picMkLst>
        </pc:picChg>
        <pc:cxnChg chg="add del">
          <ac:chgData name="Guest Contributor" userId="URN:SPO:ANON#5A50DF033994917398A53A2F8A0B4AF0748063431752DED7AC79914F72C141FE" providerId="AD" clId="Web-{2DEBF6C1-CD47-4092-B3C1-C8D02660CD6E}" dt="2018-01-30T19:41:54.179" v="218"/>
          <ac:cxnSpMkLst>
            <pc:docMk/>
            <pc:sldMk cId="3576814894" sldId="277"/>
            <ac:cxnSpMk id="13" creationId="{DCD67800-37AC-4E14-89B0-F79DCB3FB86D}"/>
          </ac:cxnSpMkLst>
        </pc:cxnChg>
        <pc:cxnChg chg="add del">
          <ac:chgData name="Guest Contributor" userId="URN:SPO:ANON#5A50DF033994917398A53A2F8A0B4AF0748063431752DED7AC79914F72C141FE" providerId="AD" clId="Web-{2DEBF6C1-CD47-4092-B3C1-C8D02660CD6E}" dt="2018-01-30T19:41:54.179" v="218"/>
          <ac:cxnSpMkLst>
            <pc:docMk/>
            <pc:sldMk cId="3576814894" sldId="277"/>
            <ac:cxnSpMk id="15" creationId="{20F1788F-A5AE-4188-8274-F7F2E3833ECD}"/>
          </ac:cxnSpMkLst>
        </pc:cxnChg>
      </pc:sldChg>
      <pc:sldChg chg="addSp modSp new mod setBg">
        <pc:chgData name="Guest Contributor" userId="URN:SPO:ANON#5A50DF033994917398A53A2F8A0B4AF0748063431752DED7AC79914F72C141FE" providerId="AD" clId="Web-{2DEBF6C1-CD47-4092-B3C1-C8D02660CD6E}" dt="2018-01-30T19:30:01.621" v="111"/>
        <pc:sldMkLst>
          <pc:docMk/>
          <pc:sldMk cId="4051909083" sldId="278"/>
        </pc:sldMkLst>
        <pc:spChg chg="add mod ord">
          <ac:chgData name="Guest Contributor" userId="URN:SPO:ANON#5A50DF033994917398A53A2F8A0B4AF0748063431752DED7AC79914F72C141FE" providerId="AD" clId="Web-{2DEBF6C1-CD47-4092-B3C1-C8D02660CD6E}" dt="2018-01-30T19:30:01.621" v="111"/>
          <ac:spMkLst>
            <pc:docMk/>
            <pc:sldMk cId="4051909083" sldId="278"/>
            <ac:spMk id="2" creationId="{73110C7C-316B-471D-A12D-F5DD62B29C0C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29:24.824" v="95"/>
          <ac:spMkLst>
            <pc:docMk/>
            <pc:sldMk cId="4051909083" sldId="278"/>
            <ac:spMk id="12" creationId="{7383B190-6BFB-422F-B667-06B7B25F096A}"/>
          </ac:spMkLst>
        </pc:spChg>
        <pc:picChg chg="add mod ord">
          <ac:chgData name="Guest Contributor" userId="URN:SPO:ANON#5A50DF033994917398A53A2F8A0B4AF0748063431752DED7AC79914F72C141FE" providerId="AD" clId="Web-{2DEBF6C1-CD47-4092-B3C1-C8D02660CD6E}" dt="2018-01-30T19:29:24.824" v="95"/>
          <ac:picMkLst>
            <pc:docMk/>
            <pc:sldMk cId="4051909083" sldId="278"/>
            <ac:picMk id="3" creationId="{47F14856-F818-45F6-87FF-D5A3AB185580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29:24.824" v="95"/>
          <ac:picMkLst>
            <pc:docMk/>
            <pc:sldMk cId="4051909083" sldId="278"/>
            <ac:picMk id="5" creationId="{C92DF687-55DB-4766-99E7-55055B8B1971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29:24.824" v="95"/>
          <ac:picMkLst>
            <pc:docMk/>
            <pc:sldMk cId="4051909083" sldId="278"/>
            <ac:picMk id="7" creationId="{96A38FA9-8C2B-460E-BBFD-78DC6A2C29AA}"/>
          </ac:picMkLst>
        </pc:picChg>
        <pc:cxnChg chg="add">
          <ac:chgData name="Guest Contributor" userId="URN:SPO:ANON#5A50DF033994917398A53A2F8A0B4AF0748063431752DED7AC79914F72C141FE" providerId="AD" clId="Web-{2DEBF6C1-CD47-4092-B3C1-C8D02660CD6E}" dt="2018-01-30T19:29:24.824" v="95"/>
          <ac:cxnSpMkLst>
            <pc:docMk/>
            <pc:sldMk cId="4051909083" sldId="278"/>
            <ac:cxnSpMk id="14" creationId="{ED28E597-4AF8-4D69-A9AB-A1EDC6156B04}"/>
          </ac:cxnSpMkLst>
        </pc:cxnChg>
      </pc:sldChg>
      <pc:sldChg chg="addSp modSp new">
        <pc:chgData name="Guest Contributor" userId="URN:SPO:ANON#5A50DF033994917398A53A2F8A0B4AF0748063431752DED7AC79914F72C141FE" providerId="AD" clId="Web-{2DEBF6C1-CD47-4092-B3C1-C8D02660CD6E}" dt="2018-01-30T19:27:25.887" v="77"/>
        <pc:sldMkLst>
          <pc:docMk/>
          <pc:sldMk cId="3423689635" sldId="279"/>
        </pc:sldMkLst>
        <pc:spChg chg="add">
          <ac:chgData name="Guest Contributor" userId="URN:SPO:ANON#5A50DF033994917398A53A2F8A0B4AF0748063431752DED7AC79914F72C141FE" providerId="AD" clId="Web-{2DEBF6C1-CD47-4092-B3C1-C8D02660CD6E}" dt="2018-01-30T19:26:40.481" v="70"/>
          <ac:spMkLst>
            <pc:docMk/>
            <pc:sldMk cId="3423689635" sldId="279"/>
            <ac:spMk id="2" creationId="{325FFB43-2B6B-44BB-8908-6B61DFCD55CA}"/>
          </ac:spMkLst>
        </pc:spChg>
        <pc:spChg chg="add mod">
          <ac:chgData name="Guest Contributor" userId="URN:SPO:ANON#5A50DF033994917398A53A2F8A0B4AF0748063431752DED7AC79914F72C141FE" providerId="AD" clId="Web-{2DEBF6C1-CD47-4092-B3C1-C8D02660CD6E}" dt="2018-01-30T19:27:25.887" v="77"/>
          <ac:spMkLst>
            <pc:docMk/>
            <pc:sldMk cId="3423689635" sldId="279"/>
            <ac:spMk id="3" creationId="{3D93BD72-9A40-4E89-A7CF-4D2E8B1DE22D}"/>
          </ac:spMkLst>
        </pc:spChg>
      </pc:sldChg>
      <pc:sldChg chg="addSp modSp new mod setBg setClrOvrMap">
        <pc:chgData name="Guest Contributor" userId="URN:SPO:ANON#5A50DF033994917398A53A2F8A0B4AF0748063431752DED7AC79914F72C141FE" providerId="AD" clId="Web-{2DEBF6C1-CD47-4092-B3C1-C8D02660CD6E}" dt="2018-01-30T19:30:29.465" v="122"/>
        <pc:sldMkLst>
          <pc:docMk/>
          <pc:sldMk cId="1680459013" sldId="280"/>
        </pc:sldMkLst>
        <pc:spChg chg="add mod ord">
          <ac:chgData name="Guest Contributor" userId="URN:SPO:ANON#5A50DF033994917398A53A2F8A0B4AF0748063431752DED7AC79914F72C141FE" providerId="AD" clId="Web-{2DEBF6C1-CD47-4092-B3C1-C8D02660CD6E}" dt="2018-01-30T19:30:29.465" v="122"/>
          <ac:spMkLst>
            <pc:docMk/>
            <pc:sldMk cId="1680459013" sldId="280"/>
            <ac:spMk id="2" creationId="{ED74DD05-6240-4EDD-9ACD-8DD8AD21AB58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28:04.121" v="83"/>
          <ac:spMkLst>
            <pc:docMk/>
            <pc:sldMk cId="1680459013" sldId="280"/>
            <ac:spMk id="8" creationId="{B83ED68E-10BE-4ADD-86BC-9E944EA5A290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28:04.121" v="83"/>
          <ac:spMkLst>
            <pc:docMk/>
            <pc:sldMk cId="1680459013" sldId="280"/>
            <ac:spMk id="10" creationId="{1ADCEC2C-1761-4D19-9709-41992C2908CA}"/>
          </ac:spMkLst>
        </pc:spChg>
        <pc:picChg chg="add mod">
          <ac:chgData name="Guest Contributor" userId="URN:SPO:ANON#5A50DF033994917398A53A2F8A0B4AF0748063431752DED7AC79914F72C141FE" providerId="AD" clId="Web-{2DEBF6C1-CD47-4092-B3C1-C8D02660CD6E}" dt="2018-01-30T19:28:04.121" v="83"/>
          <ac:picMkLst>
            <pc:docMk/>
            <pc:sldMk cId="1680459013" sldId="280"/>
            <ac:picMk id="3" creationId="{1C775FBF-9213-4590-BB0A-2BAC94699C8C}"/>
          </ac:picMkLst>
        </pc:picChg>
      </pc:sldChg>
      <pc:sldChg chg="addSp delSp modSp new mod setBg">
        <pc:chgData name="Guest Contributor" userId="URN:SPO:ANON#5A50DF033994917398A53A2F8A0B4AF0748063431752DED7AC79914F72C141FE" providerId="AD" clId="Web-{2DEBF6C1-CD47-4092-B3C1-C8D02660CD6E}" dt="2018-01-30T19:41:20.569" v="216"/>
        <pc:sldMkLst>
          <pc:docMk/>
          <pc:sldMk cId="4182303312" sldId="281"/>
        </pc:sldMkLst>
        <pc:spChg chg="add">
          <ac:chgData name="Guest Contributor" userId="URN:SPO:ANON#5A50DF033994917398A53A2F8A0B4AF0748063431752DED7AC79914F72C141FE" providerId="AD" clId="Web-{2DEBF6C1-CD47-4092-B3C1-C8D02660CD6E}" dt="2018-01-30T19:41:20.569" v="216"/>
          <ac:spMkLst>
            <pc:docMk/>
            <pc:sldMk cId="4182303312" sldId="281"/>
            <ac:spMk id="10" creationId="{0205D939-00C4-4F2E-9797-3170DD040D90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41:20.569" v="216"/>
          <ac:spMkLst>
            <pc:docMk/>
            <pc:sldMk cId="4182303312" sldId="281"/>
            <ac:spMk id="11" creationId="{38EE4E44-1403-472B-8C01-D354CB8F5AE7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41:20.475" v="215"/>
          <ac:spMkLst>
            <pc:docMk/>
            <pc:sldMk cId="4182303312" sldId="281"/>
            <ac:spMk id="13" creationId="{E97C36FC-DEAA-4DCA-B0AB-7F9357FA4016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41:20.475" v="215"/>
          <ac:spMkLst>
            <pc:docMk/>
            <pc:sldMk cId="4182303312" sldId="281"/>
            <ac:spMk id="15" creationId="{278C38CD-A630-49FF-8417-6792A2B13FCA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41:20.569" v="216"/>
          <ac:spMkLst>
            <pc:docMk/>
            <pc:sldMk cId="4182303312" sldId="281"/>
            <ac:spMk id="17" creationId="{583CCE40-4C5F-42D3-86D9-7892AD1E98E3}"/>
          </ac:spMkLst>
        </pc:spChg>
        <pc:picChg chg="add del mod">
          <ac:chgData name="Guest Contributor" userId="URN:SPO:ANON#5A50DF033994917398A53A2F8A0B4AF0748063431752DED7AC79914F72C141FE" providerId="AD" clId="Web-{2DEBF6C1-CD47-4092-B3C1-C8D02660CD6E}" dt="2018-01-30T19:40:52.318" v="211"/>
          <ac:picMkLst>
            <pc:docMk/>
            <pc:sldMk cId="4182303312" sldId="281"/>
            <ac:picMk id="2" creationId="{E58BE874-159E-4AD0-ACCF-149106CF4611}"/>
          </ac:picMkLst>
        </pc:picChg>
        <pc:picChg chg="add del mod">
          <ac:chgData name="Guest Contributor" userId="URN:SPO:ANON#5A50DF033994917398A53A2F8A0B4AF0748063431752DED7AC79914F72C141FE" providerId="AD" clId="Web-{2DEBF6C1-CD47-4092-B3C1-C8D02660CD6E}" dt="2018-01-30T19:40:51.131" v="210"/>
          <ac:picMkLst>
            <pc:docMk/>
            <pc:sldMk cId="4182303312" sldId="281"/>
            <ac:picMk id="4" creationId="{13632810-1872-4989-A184-4A7FFF1749F6}"/>
          </ac:picMkLst>
        </pc:picChg>
        <pc:picChg chg="add mod ord">
          <ac:chgData name="Guest Contributor" userId="URN:SPO:ANON#5A50DF033994917398A53A2F8A0B4AF0748063431752DED7AC79914F72C141FE" providerId="AD" clId="Web-{2DEBF6C1-CD47-4092-B3C1-C8D02660CD6E}" dt="2018-01-30T19:41:20.569" v="216"/>
          <ac:picMkLst>
            <pc:docMk/>
            <pc:sldMk cId="4182303312" sldId="281"/>
            <ac:picMk id="6" creationId="{6701C8C1-1EF3-43B2-9DE3-1E43DCD45A6C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41:20.569" v="216"/>
          <ac:picMkLst>
            <pc:docMk/>
            <pc:sldMk cId="4182303312" sldId="281"/>
            <ac:picMk id="8" creationId="{D3F7E8D9-68E4-4376-B439-DB6F701B4AAB}"/>
          </ac:picMkLst>
        </pc:picChg>
      </pc:sldChg>
      <pc:sldChg chg="addSp delSp modSp new mod setBg setClrOvrMap">
        <pc:chgData name="Guest Contributor" userId="URN:SPO:ANON#5A50DF033994917398A53A2F8A0B4AF0748063431752DED7AC79914F72C141FE" providerId="AD" clId="Web-{2DEBF6C1-CD47-4092-B3C1-C8D02660CD6E}" dt="2018-01-30T19:47:56.326" v="224"/>
        <pc:sldMkLst>
          <pc:docMk/>
          <pc:sldMk cId="4185291970" sldId="282"/>
        </pc:sldMkLst>
        <pc:spChg chg="add mod ord">
          <ac:chgData name="Guest Contributor" userId="URN:SPO:ANON#5A50DF033994917398A53A2F8A0B4AF0748063431752DED7AC79914F72C141FE" providerId="AD" clId="Web-{2DEBF6C1-CD47-4092-B3C1-C8D02660CD6E}" dt="2018-01-30T19:47:56.326" v="224"/>
          <ac:spMkLst>
            <pc:docMk/>
            <pc:sldMk cId="4185291970" sldId="282"/>
            <ac:spMk id="2" creationId="{0002399C-FA8F-4696-850C-3D8354E463B9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47:56.326" v="224"/>
          <ac:spMkLst>
            <pc:docMk/>
            <pc:sldMk cId="4185291970" sldId="282"/>
            <ac:spMk id="8" creationId="{B83ED68E-10BE-4ADD-86BC-9E944EA5A290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47:56.326" v="224"/>
          <ac:spMkLst>
            <pc:docMk/>
            <pc:sldMk cId="4185291970" sldId="282"/>
            <ac:spMk id="10" creationId="{1ADCEC2C-1761-4D19-9709-41992C2908CA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47:56.326" v="224"/>
          <ac:spMkLst>
            <pc:docMk/>
            <pc:sldMk cId="4185291970" sldId="282"/>
            <ac:spMk id="12" creationId="{B83ED68E-10BE-4ADD-86BC-9E944EA5A290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47:56.248" v="223"/>
          <ac:spMkLst>
            <pc:docMk/>
            <pc:sldMk cId="4185291970" sldId="282"/>
            <ac:spMk id="15" creationId="{D4771268-CB57-404A-9271-370EB28F6090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47:56.326" v="224"/>
          <ac:spMkLst>
            <pc:docMk/>
            <pc:sldMk cId="4185291970" sldId="282"/>
            <ac:spMk id="17" creationId="{1ADCEC2C-1761-4D19-9709-41992C2908CA}"/>
          </ac:spMkLst>
        </pc:spChg>
        <pc:picChg chg="add mod">
          <ac:chgData name="Guest Contributor" userId="URN:SPO:ANON#5A50DF033994917398A53A2F8A0B4AF0748063431752DED7AC79914F72C141FE" providerId="AD" clId="Web-{2DEBF6C1-CD47-4092-B3C1-C8D02660CD6E}" dt="2018-01-30T19:47:56.248" v="223"/>
          <ac:picMkLst>
            <pc:docMk/>
            <pc:sldMk cId="4185291970" sldId="282"/>
            <ac:picMk id="3" creationId="{2D52D6A4-440E-49B2-BC2C-F2167C5BC9D3}"/>
          </ac:picMkLst>
        </pc:picChg>
      </pc:sldChg>
      <pc:sldChg chg="addSp modSp new mod setBg">
        <pc:chgData name="Guest Contributor" userId="URN:SPO:ANON#5A50DF033994917398A53A2F8A0B4AF0748063431752DED7AC79914F72C141FE" providerId="AD" clId="Web-{2DEBF6C1-CD47-4092-B3C1-C8D02660CD6E}" dt="2018-01-30T19:33:25.263" v="153"/>
        <pc:sldMkLst>
          <pc:docMk/>
          <pc:sldMk cId="1557778588" sldId="283"/>
        </pc:sldMkLst>
        <pc:picChg chg="add mod">
          <ac:chgData name="Guest Contributor" userId="URN:SPO:ANON#5A50DF033994917398A53A2F8A0B4AF0748063431752DED7AC79914F72C141FE" providerId="AD" clId="Web-{2DEBF6C1-CD47-4092-B3C1-C8D02660CD6E}" dt="2018-01-30T19:33:25.263" v="153"/>
          <ac:picMkLst>
            <pc:docMk/>
            <pc:sldMk cId="1557778588" sldId="283"/>
            <ac:picMk id="2" creationId="{6F2E5A39-F7C3-4090-B119-DD79FCE914AC}"/>
          </ac:picMkLst>
        </pc:picChg>
        <pc:picChg chg="add mod ord">
          <ac:chgData name="Guest Contributor" userId="URN:SPO:ANON#5A50DF033994917398A53A2F8A0B4AF0748063431752DED7AC79914F72C141FE" providerId="AD" clId="Web-{2DEBF6C1-CD47-4092-B3C1-C8D02660CD6E}" dt="2018-01-30T19:33:25.263" v="153"/>
          <ac:picMkLst>
            <pc:docMk/>
            <pc:sldMk cId="1557778588" sldId="283"/>
            <ac:picMk id="4" creationId="{161861E9-786C-4A92-B8BB-4EC89DE8EE4B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33:25.263" v="153"/>
          <ac:picMkLst>
            <pc:docMk/>
            <pc:sldMk cId="1557778588" sldId="283"/>
            <ac:picMk id="6" creationId="{E0E9540A-D939-4D1D-9E21-B744076655ED}"/>
          </ac:picMkLst>
        </pc:picChg>
      </pc:sldChg>
      <pc:sldChg chg="addSp delSp modSp new mod setBg setClrOvrMap">
        <pc:chgData name="Guest Contributor" userId="URN:SPO:ANON#5A50DF033994917398A53A2F8A0B4AF0748063431752DED7AC79914F72C141FE" providerId="AD" clId="Web-{2DEBF6C1-CD47-4092-B3C1-C8D02660CD6E}" dt="2018-01-30T19:40:46.104" v="209"/>
        <pc:sldMkLst>
          <pc:docMk/>
          <pc:sldMk cId="2365281844" sldId="284"/>
        </pc:sldMkLst>
        <pc:spChg chg="add del">
          <ac:chgData name="Guest Contributor" userId="URN:SPO:ANON#5A50DF033994917398A53A2F8A0B4AF0748063431752DED7AC79914F72C141FE" providerId="AD" clId="Web-{2DEBF6C1-CD47-4092-B3C1-C8D02660CD6E}" dt="2018-01-30T19:36:45.048" v="173"/>
          <ac:spMkLst>
            <pc:docMk/>
            <pc:sldMk cId="2365281844" sldId="284"/>
            <ac:spMk id="2" creationId="{B77AB2DD-22C1-4FB2-834C-03FD4A81B188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38:37.581" v="181"/>
          <ac:spMkLst>
            <pc:docMk/>
            <pc:sldMk cId="2365281844" sldId="284"/>
            <ac:spMk id="8" creationId="{DB5F6037-EDEC-4BAA-9F9D-94224BCE62B7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38:48.035" v="183"/>
          <ac:spMkLst>
            <pc:docMk/>
            <pc:sldMk cId="2365281844" sldId="284"/>
            <ac:spMk id="11" creationId="{3C287480-A0F7-4EC8-B0FE-2779874F7C2E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39:04.769" v="186"/>
          <ac:spMkLst>
            <pc:docMk/>
            <pc:sldMk cId="2365281844" sldId="284"/>
            <ac:spMk id="14" creationId="{B7100364-2BF7-4829-97C3-B8072309EC7E}"/>
          </ac:spMkLst>
        </pc:spChg>
        <pc:spChg chg="add del">
          <ac:chgData name="Guest Contributor" userId="URN:SPO:ANON#5A50DF033994917398A53A2F8A0B4AF0748063431752DED7AC79914F72C141FE" providerId="AD" clId="Web-{2DEBF6C1-CD47-4092-B3C1-C8D02660CD6E}" dt="2018-01-30T19:39:11.238" v="189"/>
          <ac:spMkLst>
            <pc:docMk/>
            <pc:sldMk cId="2365281844" sldId="284"/>
            <ac:spMk id="15" creationId="{B7100364-2BF7-4829-97C3-B8072309EC7E}"/>
          </ac:spMkLst>
        </pc:spChg>
        <pc:spChg chg="add mod">
          <ac:chgData name="Guest Contributor" userId="URN:SPO:ANON#5A50DF033994917398A53A2F8A0B4AF0748063431752DED7AC79914F72C141FE" providerId="AD" clId="Web-{2DEBF6C1-CD47-4092-B3C1-C8D02660CD6E}" dt="2018-01-30T19:40:46.104" v="209"/>
          <ac:spMkLst>
            <pc:docMk/>
            <pc:sldMk cId="2365281844" sldId="284"/>
            <ac:spMk id="18" creationId="{24307689-7797-4B20-A4DD-373A8864CD84}"/>
          </ac:spMkLst>
        </pc:spChg>
        <pc:picChg chg="add del mod">
          <ac:chgData name="Guest Contributor" userId="URN:SPO:ANON#5A50DF033994917398A53A2F8A0B4AF0748063431752DED7AC79914F72C141FE" providerId="AD" clId="Web-{2DEBF6C1-CD47-4092-B3C1-C8D02660CD6E}" dt="2018-01-30T19:33:48.576" v="158"/>
          <ac:picMkLst>
            <pc:docMk/>
            <pc:sldMk cId="2365281844" sldId="284"/>
            <ac:picMk id="3" creationId="{5571E6CC-7BB0-4D53-A51D-6E20A7E25AE6}"/>
          </ac:picMkLst>
        </pc:picChg>
        <pc:picChg chg="add del mod">
          <ac:chgData name="Guest Contributor" userId="URN:SPO:ANON#5A50DF033994917398A53A2F8A0B4AF0748063431752DED7AC79914F72C141FE" providerId="AD" clId="Web-{2DEBF6C1-CD47-4092-B3C1-C8D02660CD6E}" dt="2018-01-30T19:36:42.720" v="172"/>
          <ac:picMkLst>
            <pc:docMk/>
            <pc:sldMk cId="2365281844" sldId="284"/>
            <ac:picMk id="5" creationId="{E5A4689D-F79A-4657-844E-502C9AC6835F}"/>
          </ac:picMkLst>
        </pc:picChg>
        <pc:picChg chg="add del">
          <ac:chgData name="Guest Contributor" userId="URN:SPO:ANON#5A50DF033994917398A53A2F8A0B4AF0748063431752DED7AC79914F72C141FE" providerId="AD" clId="Web-{2DEBF6C1-CD47-4092-B3C1-C8D02660CD6E}" dt="2018-01-30T19:36:23.547" v="169"/>
          <ac:picMkLst>
            <pc:docMk/>
            <pc:sldMk cId="2365281844" sldId="284"/>
            <ac:picMk id="7" creationId="{92398F8C-9C63-44C4-BBEA-EE85A8F48AC9}"/>
          </ac:picMkLst>
        </pc:picChg>
        <pc:picChg chg="add del mod">
          <ac:chgData name="Guest Contributor" userId="URN:SPO:ANON#5A50DF033994917398A53A2F8A0B4AF0748063431752DED7AC79914F72C141FE" providerId="AD" clId="Web-{2DEBF6C1-CD47-4092-B3C1-C8D02660CD6E}" dt="2018-01-30T19:38:32.144" v="180"/>
          <ac:picMkLst>
            <pc:docMk/>
            <pc:sldMk cId="2365281844" sldId="284"/>
            <ac:picMk id="9" creationId="{C6225613-ADF4-4A46-AC18-E6881B6FB4C0}"/>
          </ac:picMkLst>
        </pc:picChg>
        <pc:picChg chg="add del mod">
          <ac:chgData name="Guest Contributor" userId="URN:SPO:ANON#5A50DF033994917398A53A2F8A0B4AF0748063431752DED7AC79914F72C141FE" providerId="AD" clId="Web-{2DEBF6C1-CD47-4092-B3C1-C8D02660CD6E}" dt="2018-01-30T19:39:06.597" v="187"/>
          <ac:picMkLst>
            <pc:docMk/>
            <pc:sldMk cId="2365281844" sldId="284"/>
            <ac:picMk id="12" creationId="{1DC3198F-715B-41B4-BCAE-0FB201B8559D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40:04.817" v="196"/>
          <ac:picMkLst>
            <pc:docMk/>
            <pc:sldMk cId="2365281844" sldId="284"/>
            <ac:picMk id="16" creationId="{55EF671C-1509-467A-8ADA-5A6CA2953A48}"/>
          </ac:picMkLst>
        </pc:picChg>
        <pc:cxnChg chg="add">
          <ac:chgData name="Guest Contributor" userId="URN:SPO:ANON#5A50DF033994917398A53A2F8A0B4AF0748063431752DED7AC79914F72C141FE" providerId="AD" clId="Web-{2DEBF6C1-CD47-4092-B3C1-C8D02660CD6E}" dt="2018-01-30T19:40:04.817" v="196"/>
          <ac:cxnSpMkLst>
            <pc:docMk/>
            <pc:sldMk cId="2365281844" sldId="284"/>
            <ac:cxnSpMk id="23" creationId="{E126E481-B945-4179-BD79-05E96E9B29E1}"/>
          </ac:cxnSpMkLst>
        </pc:cxnChg>
      </pc:sldChg>
      <pc:sldChg chg="addSp modSp new mod setBg">
        <pc:chgData name="Guest Contributor" userId="URN:SPO:ANON#5A50DF033994917398A53A2F8A0B4AF0748063431752DED7AC79914F72C141FE" providerId="AD" clId="Web-{2DEBF6C1-CD47-4092-B3C1-C8D02660CD6E}" dt="2018-01-30T19:35:11.405" v="162"/>
        <pc:sldMkLst>
          <pc:docMk/>
          <pc:sldMk cId="3136921163" sldId="285"/>
        </pc:sldMkLst>
        <pc:spChg chg="add">
          <ac:chgData name="Guest Contributor" userId="URN:SPO:ANON#5A50DF033994917398A53A2F8A0B4AF0748063431752DED7AC79914F72C141FE" providerId="AD" clId="Web-{2DEBF6C1-CD47-4092-B3C1-C8D02660CD6E}" dt="2018-01-30T19:35:11.405" v="162"/>
          <ac:spMkLst>
            <pc:docMk/>
            <pc:sldMk cId="3136921163" sldId="285"/>
            <ac:spMk id="9" creationId="{E97C36FC-DEAA-4DCA-B0AB-7F9357FA4016}"/>
          </ac:spMkLst>
        </pc:spChg>
        <pc:spChg chg="add">
          <ac:chgData name="Guest Contributor" userId="URN:SPO:ANON#5A50DF033994917398A53A2F8A0B4AF0748063431752DED7AC79914F72C141FE" providerId="AD" clId="Web-{2DEBF6C1-CD47-4092-B3C1-C8D02660CD6E}" dt="2018-01-30T19:35:11.405" v="162"/>
          <ac:spMkLst>
            <pc:docMk/>
            <pc:sldMk cId="3136921163" sldId="285"/>
            <ac:spMk id="11" creationId="{278C38CD-A630-49FF-8417-6792A2B13FCA}"/>
          </ac:spMkLst>
        </pc:spChg>
        <pc:picChg chg="add mod ord">
          <ac:chgData name="Guest Contributor" userId="URN:SPO:ANON#5A50DF033994917398A53A2F8A0B4AF0748063431752DED7AC79914F72C141FE" providerId="AD" clId="Web-{2DEBF6C1-CD47-4092-B3C1-C8D02660CD6E}" dt="2018-01-30T19:35:11.405" v="162"/>
          <ac:picMkLst>
            <pc:docMk/>
            <pc:sldMk cId="3136921163" sldId="285"/>
            <ac:picMk id="2" creationId="{2C1E70C2-DE2B-4239-AD9D-D08073567DBC}"/>
          </ac:picMkLst>
        </pc:picChg>
        <pc:picChg chg="add mod">
          <ac:chgData name="Guest Contributor" userId="URN:SPO:ANON#5A50DF033994917398A53A2F8A0B4AF0748063431752DED7AC79914F72C141FE" providerId="AD" clId="Web-{2DEBF6C1-CD47-4092-B3C1-C8D02660CD6E}" dt="2018-01-30T19:35:11.405" v="162"/>
          <ac:picMkLst>
            <pc:docMk/>
            <pc:sldMk cId="3136921163" sldId="285"/>
            <ac:picMk id="4" creationId="{10E8C466-8E6C-4638-BCF0-CA4F004809A1}"/>
          </ac:picMkLst>
        </pc:picChg>
      </pc:sldChg>
      <pc:sldChg chg="addSp modSp new">
        <pc:chgData name="Guest Contributor" userId="URN:SPO:ANON#5A50DF033994917398A53A2F8A0B4AF0748063431752DED7AC79914F72C141FE" providerId="AD" clId="Web-{2DEBF6C1-CD47-4092-B3C1-C8D02660CD6E}" dt="2018-01-30T19:35:41.828" v="165"/>
        <pc:sldMkLst>
          <pc:docMk/>
          <pc:sldMk cId="3639872610" sldId="286"/>
        </pc:sldMkLst>
        <pc:spChg chg="add">
          <ac:chgData name="Guest Contributor" userId="URN:SPO:ANON#5A50DF033994917398A53A2F8A0B4AF0748063431752DED7AC79914F72C141FE" providerId="AD" clId="Web-{2DEBF6C1-CD47-4092-B3C1-C8D02660CD6E}" dt="2018-01-30T19:35:33.734" v="163"/>
          <ac:spMkLst>
            <pc:docMk/>
            <pc:sldMk cId="3639872610" sldId="286"/>
            <ac:spMk id="2" creationId="{DD6A3368-457A-4065-B55F-37A141384691}"/>
          </ac:spMkLst>
        </pc:spChg>
        <pc:spChg chg="add mod">
          <ac:chgData name="Guest Contributor" userId="URN:SPO:ANON#5A50DF033994917398A53A2F8A0B4AF0748063431752DED7AC79914F72C141FE" providerId="AD" clId="Web-{2DEBF6C1-CD47-4092-B3C1-C8D02660CD6E}" dt="2018-01-30T19:35:41.828" v="165"/>
          <ac:spMkLst>
            <pc:docMk/>
            <pc:sldMk cId="3639872610" sldId="286"/>
            <ac:spMk id="3" creationId="{0A343448-BAF4-4E30-B200-0E612833CBBF}"/>
          </ac:spMkLst>
        </pc:spChg>
      </pc:sldChg>
      <pc:sldChg chg="add del replId">
        <pc:chgData name="Guest Contributor" userId="URN:SPO:ANON#5A50DF033994917398A53A2F8A0B4AF0748063431752DED7AC79914F72C141FE" providerId="AD" clId="Web-{2DEBF6C1-CD47-4092-B3C1-C8D02660CD6E}" dt="2018-01-30T19:37:11.642" v="175"/>
        <pc:sldMkLst>
          <pc:docMk/>
          <pc:sldMk cId="1153064280" sldId="287"/>
        </pc:sldMkLst>
      </pc:sldChg>
      <pc:sldChg chg="new del">
        <pc:chgData name="Guest Contributor" userId="URN:SPO:ANON#5A50DF033994917398A53A2F8A0B4AF0748063431752DED7AC79914F72C141FE" providerId="AD" clId="Web-{2DEBF6C1-CD47-4092-B3C1-C8D02660CD6E}" dt="2018-01-30T19:35:58.047" v="166"/>
        <pc:sldMkLst>
          <pc:docMk/>
          <pc:sldMk cId="3948965566" sldId="287"/>
        </pc:sldMkLst>
      </pc:sldChg>
      <pc:sldChg chg="new add del">
        <pc:chgData name="Guest Contributor" userId="URN:SPO:ANON#5A50DF033994917398A53A2F8A0B4AF0748063431752DED7AC79914F72C141FE" providerId="AD" clId="Web-{2DEBF6C1-CD47-4092-B3C1-C8D02660CD6E}" dt="2018-01-30T19:36:31.688" v="171"/>
        <pc:sldMkLst>
          <pc:docMk/>
          <pc:sldMk cId="2537998802" sldId="288"/>
        </pc:sldMkLst>
      </pc:sldChg>
    </pc:docChg>
  </pc:docChgLst>
  <pc:docChgLst>
    <pc:chgData name="Henok Debesay" userId="1003000090BFC7B4@LIVE.COM" providerId="AD" clId="Web-{E2F31384-6711-42B1-998C-487A258DCA2D}"/>
    <pc:docChg chg="modSld">
      <pc:chgData name="Henok Debesay" userId="1003000090BFC7B4@LIVE.COM" providerId="AD" clId="Web-{E2F31384-6711-42B1-998C-487A258DCA2D}" dt="2018-02-01T17:14:19.550" v="0"/>
      <pc:docMkLst>
        <pc:docMk/>
      </pc:docMkLst>
      <pc:sldChg chg="delSp">
        <pc:chgData name="Henok Debesay" userId="1003000090BFC7B4@LIVE.COM" providerId="AD" clId="Web-{E2F31384-6711-42B1-998C-487A258DCA2D}" dt="2018-02-01T17:14:19.550" v="0"/>
        <pc:sldMkLst>
          <pc:docMk/>
          <pc:sldMk cId="4051909083" sldId="278"/>
        </pc:sldMkLst>
        <pc:picChg chg="del">
          <ac:chgData name="Henok Debesay" userId="1003000090BFC7B4@LIVE.COM" providerId="AD" clId="Web-{E2F31384-6711-42B1-998C-487A258DCA2D}" dt="2018-02-01T17:14:19.550" v="0"/>
          <ac:picMkLst>
            <pc:docMk/>
            <pc:sldMk cId="4051909083" sldId="278"/>
            <ac:picMk id="7" creationId="{96A38FA9-8C2B-460E-BBFD-78DC6A2C29AA}"/>
          </ac:picMkLst>
        </pc:picChg>
      </pc:sldChg>
    </pc:docChg>
  </pc:docChgLst>
  <pc:docChgLst>
    <pc:chgData name="Henok Debesay" userId="1003000090BFC7B4@LIVE.COM" providerId="AD" clId="Web-{2C2119B7-602E-445E-9508-1CE25C5FD06E}"/>
    <pc:docChg chg="modSld">
      <pc:chgData name="Henok Debesay" userId="1003000090BFC7B4@LIVE.COM" providerId="AD" clId="Web-{2C2119B7-602E-445E-9508-1CE25C5FD06E}" dt="2018-02-01T19:00:12.136" v="11"/>
      <pc:docMkLst>
        <pc:docMk/>
      </pc:docMkLst>
      <pc:sldChg chg="addAnim modAnim">
        <pc:chgData name="Henok Debesay" userId="1003000090BFC7B4@LIVE.COM" providerId="AD" clId="Web-{2C2119B7-602E-445E-9508-1CE25C5FD06E}" dt="2018-02-01T18:58:13.275" v="1"/>
        <pc:sldMkLst>
          <pc:docMk/>
          <pc:sldMk cId="4051909083" sldId="278"/>
        </pc:sldMkLst>
      </pc:sldChg>
      <pc:sldChg chg="modSp">
        <pc:chgData name="Henok Debesay" userId="1003000090BFC7B4@LIVE.COM" providerId="AD" clId="Web-{2C2119B7-602E-445E-9508-1CE25C5FD06E}" dt="2018-02-01T19:00:12.136" v="11"/>
        <pc:sldMkLst>
          <pc:docMk/>
          <pc:sldMk cId="2087935324" sldId="311"/>
        </pc:sldMkLst>
        <pc:picChg chg="mod">
          <ac:chgData name="Henok Debesay" userId="1003000090BFC7B4@LIVE.COM" providerId="AD" clId="Web-{2C2119B7-602E-445E-9508-1CE25C5FD06E}" dt="2018-02-01T19:00:06.433" v="10"/>
          <ac:picMkLst>
            <pc:docMk/>
            <pc:sldMk cId="2087935324" sldId="311"/>
            <ac:picMk id="2" creationId="{00000000-0000-0000-0000-000000000000}"/>
          </ac:picMkLst>
        </pc:picChg>
        <pc:picChg chg="mod">
          <ac:chgData name="Henok Debesay" userId="1003000090BFC7B4@LIVE.COM" providerId="AD" clId="Web-{2C2119B7-602E-445E-9508-1CE25C5FD06E}" dt="2018-02-01T19:00:12.136" v="11"/>
          <ac:picMkLst>
            <pc:docMk/>
            <pc:sldMk cId="2087935324" sldId="311"/>
            <ac:picMk id="3" creationId="{00000000-0000-0000-0000-000000000000}"/>
          </ac:picMkLst>
        </pc:picChg>
      </pc:sldChg>
    </pc:docChg>
  </pc:docChgLst>
  <pc:docChgLst>
    <pc:chgData name="Henok Debesay" userId="1003000090BFC7B4@LIVE.COM" providerId="AD" clId="Web-{B22580AE-ED10-4AA7-A245-CE48EF7A4751}"/>
    <pc:docChg chg="addSld delSld modSld sldOrd modSection">
      <pc:chgData name="Henok Debesay" userId="1003000090BFC7B4@LIVE.COM" providerId="AD" clId="Web-{B22580AE-ED10-4AA7-A245-CE48EF7A4751}" dt="2018-02-01T18:14:07.284" v="446"/>
      <pc:docMkLst>
        <pc:docMk/>
      </pc:docMkLst>
      <pc:sldChg chg="del">
        <pc:chgData name="Henok Debesay" userId="1003000090BFC7B4@LIVE.COM" providerId="AD" clId="Web-{B22580AE-ED10-4AA7-A245-CE48EF7A4751}" dt="2018-02-01T17:39:10.275" v="73"/>
        <pc:sldMkLst>
          <pc:docMk/>
          <pc:sldMk cId="1951404154" sldId="275"/>
        </pc:sldMkLst>
      </pc:sldChg>
      <pc:sldChg chg="addSp delSp modSp del">
        <pc:chgData name="Henok Debesay" userId="1003000090BFC7B4@LIVE.COM" providerId="AD" clId="Web-{B22580AE-ED10-4AA7-A245-CE48EF7A4751}" dt="2018-02-01T17:57:12.718" v="218"/>
        <pc:sldMkLst>
          <pc:docMk/>
          <pc:sldMk cId="1050962639" sldId="276"/>
        </pc:sldMkLst>
        <pc:spChg chg="del mod">
          <ac:chgData name="Henok Debesay" userId="1003000090BFC7B4@LIVE.COM" providerId="AD" clId="Web-{B22580AE-ED10-4AA7-A245-CE48EF7A4751}" dt="2018-02-01T17:42:31.357" v="80"/>
          <ac:spMkLst>
            <pc:docMk/>
            <pc:sldMk cId="1050962639" sldId="276"/>
            <ac:spMk id="2" creationId="{092BABAA-C5AC-4DF3-909B-8219794A990B}"/>
          </ac:spMkLst>
        </pc:spChg>
        <pc:spChg chg="del">
          <ac:chgData name="Henok Debesay" userId="1003000090BFC7B4@LIVE.COM" providerId="AD" clId="Web-{B22580AE-ED10-4AA7-A245-CE48EF7A4751}" dt="2018-02-01T17:42:10.623" v="78"/>
          <ac:spMkLst>
            <pc:docMk/>
            <pc:sldMk cId="1050962639" sldId="276"/>
            <ac:spMk id="3" creationId="{00000000-0000-0000-0000-000000000000}"/>
          </ac:spMkLst>
        </pc:spChg>
        <pc:spChg chg="add mod">
          <ac:chgData name="Henok Debesay" userId="1003000090BFC7B4@LIVE.COM" providerId="AD" clId="Web-{B22580AE-ED10-4AA7-A245-CE48EF7A4751}" dt="2018-02-01T17:42:43.592" v="83"/>
          <ac:spMkLst>
            <pc:docMk/>
            <pc:sldMk cId="1050962639" sldId="276"/>
            <ac:spMk id="4" creationId="{C425F8A8-D7AE-4BEE-9311-2F2D6CAD8C95}"/>
          </ac:spMkLst>
        </pc:spChg>
        <pc:spChg chg="add mod">
          <ac:chgData name="Henok Debesay" userId="1003000090BFC7B4@LIVE.COM" providerId="AD" clId="Web-{B22580AE-ED10-4AA7-A245-CE48EF7A4751}" dt="2018-02-01T17:44:05.796" v="91"/>
          <ac:spMkLst>
            <pc:docMk/>
            <pc:sldMk cId="1050962639" sldId="276"/>
            <ac:spMk id="5" creationId="{5FEADC4C-A605-4561-9FE2-59C96507C287}"/>
          </ac:spMkLst>
        </pc:spChg>
      </pc:sldChg>
      <pc:sldChg chg="addSp delSp modSp mod setBg setClrOvrMap">
        <pc:chgData name="Henok Debesay" userId="1003000090BFC7B4@LIVE.COM" providerId="AD" clId="Web-{B22580AE-ED10-4AA7-A245-CE48EF7A4751}" dt="2018-02-01T17:47:05.175" v="106"/>
        <pc:sldMkLst>
          <pc:docMk/>
          <pc:sldMk cId="3576814894" sldId="277"/>
        </pc:sldMkLst>
        <pc:spChg chg="del">
          <ac:chgData name="Henok Debesay" userId="1003000090BFC7B4@LIVE.COM" providerId="AD" clId="Web-{B22580AE-ED10-4AA7-A245-CE48EF7A4751}" dt="2018-02-01T17:24:32.580" v="16"/>
          <ac:spMkLst>
            <pc:docMk/>
            <pc:sldMk cId="3576814894" sldId="277"/>
            <ac:spMk id="7" creationId="{00000000-0000-0000-0000-000000000000}"/>
          </ac:spMkLst>
        </pc:spChg>
        <pc:spChg chg="add del">
          <ac:chgData name="Henok Debesay" userId="1003000090BFC7B4@LIVE.COM" providerId="AD" clId="Web-{B22580AE-ED10-4AA7-A245-CE48EF7A4751}" dt="2018-02-01T17:47:05.175" v="106"/>
          <ac:spMkLst>
            <pc:docMk/>
            <pc:sldMk cId="3576814894" sldId="277"/>
            <ac:spMk id="11" creationId="{AFA31FBE-7948-4384-B68A-75DEFDC4955A}"/>
          </ac:spMkLst>
        </pc:spChg>
        <pc:spChg chg="add del">
          <ac:chgData name="Henok Debesay" userId="1003000090BFC7B4@LIVE.COM" providerId="AD" clId="Web-{B22580AE-ED10-4AA7-A245-CE48EF7A4751}" dt="2018-02-01T17:47:05.003" v="105"/>
          <ac:spMkLst>
            <pc:docMk/>
            <pc:sldMk cId="3576814894" sldId="277"/>
            <ac:spMk id="19" creationId="{AA3CC463-F933-4AC4-86E1-5AC14B0C3163}"/>
          </ac:spMkLst>
        </pc:spChg>
        <pc:spChg chg="add del">
          <ac:chgData name="Henok Debesay" userId="1003000090BFC7B4@LIVE.COM" providerId="AD" clId="Web-{B22580AE-ED10-4AA7-A245-CE48EF7A4751}" dt="2018-02-01T17:47:05.003" v="105"/>
          <ac:spMkLst>
            <pc:docMk/>
            <pc:sldMk cId="3576814894" sldId="277"/>
            <ac:spMk id="21" creationId="{CE7E7877-F64E-4EEA-B778-138031EFF874}"/>
          </ac:spMkLst>
        </pc:spChg>
        <pc:spChg chg="add del">
          <ac:chgData name="Henok Debesay" userId="1003000090BFC7B4@LIVE.COM" providerId="AD" clId="Web-{B22580AE-ED10-4AA7-A245-CE48EF7A4751}" dt="2018-02-01T17:47:05.003" v="105"/>
          <ac:spMkLst>
            <pc:docMk/>
            <pc:sldMk cId="3576814894" sldId="277"/>
            <ac:spMk id="23" creationId="{7DD6C4F3-70FD-4F13-919C-702EE4886499}"/>
          </ac:spMkLst>
        </pc:spChg>
        <pc:spChg chg="add del">
          <ac:chgData name="Henok Debesay" userId="1003000090BFC7B4@LIVE.COM" providerId="AD" clId="Web-{B22580AE-ED10-4AA7-A245-CE48EF7A4751}" dt="2018-02-01T17:47:05.003" v="105"/>
          <ac:spMkLst>
            <pc:docMk/>
            <pc:sldMk cId="3576814894" sldId="277"/>
            <ac:spMk id="25" creationId="{6025D2DB-A12A-44DB-B00E-F4D622329EDD}"/>
          </ac:spMkLst>
        </pc:spChg>
        <pc:picChg chg="add del mod">
          <ac:chgData name="Henok Debesay" userId="1003000090BFC7B4@LIVE.COM" providerId="AD" clId="Web-{B22580AE-ED10-4AA7-A245-CE48EF7A4751}" dt="2018-02-01T17:44:57.938" v="94"/>
          <ac:picMkLst>
            <pc:docMk/>
            <pc:sldMk cId="3576814894" sldId="277"/>
            <ac:picMk id="2" creationId="{E9510A7B-5B78-4B0F-9C3C-FC6B815E2A10}"/>
          </ac:picMkLst>
        </pc:picChg>
        <pc:picChg chg="del">
          <ac:chgData name="Henok Debesay" userId="1003000090BFC7B4@LIVE.COM" providerId="AD" clId="Web-{B22580AE-ED10-4AA7-A245-CE48EF7A4751}" dt="2018-02-01T17:45:35.204" v="97"/>
          <ac:picMkLst>
            <pc:docMk/>
            <pc:sldMk cId="3576814894" sldId="277"/>
            <ac:picMk id="4" creationId="{70B8A715-A1D3-4372-A179-1308FCB3CDC0}"/>
          </ac:picMkLst>
        </pc:picChg>
        <pc:picChg chg="add mod">
          <ac:chgData name="Henok Debesay" userId="1003000090BFC7B4@LIVE.COM" providerId="AD" clId="Web-{B22580AE-ED10-4AA7-A245-CE48EF7A4751}" dt="2018-02-01T17:47:05.175" v="106"/>
          <ac:picMkLst>
            <pc:docMk/>
            <pc:sldMk cId="3576814894" sldId="277"/>
            <ac:picMk id="5" creationId="{F9735716-BB6E-48E8-9081-1DC149A52631}"/>
          </ac:picMkLst>
        </pc:picChg>
        <pc:picChg chg="del">
          <ac:chgData name="Henok Debesay" userId="1003000090BFC7B4@LIVE.COM" providerId="AD" clId="Web-{B22580AE-ED10-4AA7-A245-CE48EF7A4751}" dt="2018-02-01T17:45:17.657" v="96"/>
          <ac:picMkLst>
            <pc:docMk/>
            <pc:sldMk cId="3576814894" sldId="277"/>
            <ac:picMk id="6" creationId="{270588A9-A36C-4EDE-8D28-B40F3B79F9D8}"/>
          </ac:picMkLst>
        </pc:picChg>
        <pc:picChg chg="del">
          <ac:chgData name="Henok Debesay" userId="1003000090BFC7B4@LIVE.COM" providerId="AD" clId="Web-{B22580AE-ED10-4AA7-A245-CE48EF7A4751}" dt="2018-02-01T17:44:51.047" v="92"/>
          <ac:picMkLst>
            <pc:docMk/>
            <pc:sldMk cId="3576814894" sldId="277"/>
            <ac:picMk id="8" creationId="{40D055CE-2E48-463E-B983-94C9F9E8BCD8}"/>
          </ac:picMkLst>
        </pc:picChg>
        <pc:picChg chg="add del mod">
          <ac:chgData name="Henok Debesay" userId="1003000090BFC7B4@LIVE.COM" providerId="AD" clId="Web-{B22580AE-ED10-4AA7-A245-CE48EF7A4751}" dt="2018-02-01T17:45:39.267" v="99"/>
          <ac:picMkLst>
            <pc:docMk/>
            <pc:sldMk cId="3576814894" sldId="277"/>
            <ac:picMk id="9" creationId="{1E8778D0-8834-4D31-8C47-2177A0811926}"/>
          </ac:picMkLst>
        </pc:picChg>
        <pc:picChg chg="add mod ord">
          <ac:chgData name="Henok Debesay" userId="1003000090BFC7B4@LIVE.COM" providerId="AD" clId="Web-{B22580AE-ED10-4AA7-A245-CE48EF7A4751}" dt="2018-02-01T17:47:05.175" v="106"/>
          <ac:picMkLst>
            <pc:docMk/>
            <pc:sldMk cId="3576814894" sldId="277"/>
            <ac:picMk id="12" creationId="{EB10E895-D999-4F9F-886F-DD901913C73E}"/>
          </ac:picMkLst>
        </pc:picChg>
        <pc:picChg chg="add mod ord">
          <ac:chgData name="Henok Debesay" userId="1003000090BFC7B4@LIVE.COM" providerId="AD" clId="Web-{B22580AE-ED10-4AA7-A245-CE48EF7A4751}" dt="2018-02-01T17:47:05.175" v="106"/>
          <ac:picMkLst>
            <pc:docMk/>
            <pc:sldMk cId="3576814894" sldId="277"/>
            <ac:picMk id="14" creationId="{1FF7179D-875C-4CD2-9468-696626FBC3ED}"/>
          </ac:picMkLst>
        </pc:picChg>
      </pc:sldChg>
      <pc:sldChg chg="addSp delSp modSp">
        <pc:chgData name="Henok Debesay" userId="1003000090BFC7B4@LIVE.COM" providerId="AD" clId="Web-{B22580AE-ED10-4AA7-A245-CE48EF7A4751}" dt="2018-02-01T18:14:07.284" v="446"/>
        <pc:sldMkLst>
          <pc:docMk/>
          <pc:sldMk cId="4051909083" sldId="278"/>
        </pc:sldMkLst>
        <pc:spChg chg="mod">
          <ac:chgData name="Henok Debesay" userId="1003000090BFC7B4@LIVE.COM" providerId="AD" clId="Web-{B22580AE-ED10-4AA7-A245-CE48EF7A4751}" dt="2018-02-01T18:14:07.284" v="446"/>
          <ac:spMkLst>
            <pc:docMk/>
            <pc:sldMk cId="4051909083" sldId="278"/>
            <ac:spMk id="2" creationId="{73110C7C-316B-471D-A12D-F5DD62B29C0C}"/>
          </ac:spMkLst>
        </pc:spChg>
        <pc:spChg chg="add del">
          <ac:chgData name="Henok Debesay" userId="1003000090BFC7B4@LIVE.COM" providerId="AD" clId="Web-{B22580AE-ED10-4AA7-A245-CE48EF7A4751}" dt="2018-02-01T17:22:20.917" v="3"/>
          <ac:spMkLst>
            <pc:docMk/>
            <pc:sldMk cId="4051909083" sldId="278"/>
            <ac:spMk id="31" creationId="{7383B190-6BFB-422F-B667-06B7B25F096A}"/>
          </ac:spMkLst>
        </pc:spChg>
        <pc:spChg chg="add del">
          <ac:chgData name="Henok Debesay" userId="1003000090BFC7B4@LIVE.COM" providerId="AD" clId="Web-{B22580AE-ED10-4AA7-A245-CE48EF7A4751}" dt="2018-02-01T17:23:37.037" v="15"/>
          <ac:spMkLst>
            <pc:docMk/>
            <pc:sldMk cId="4051909083" sldId="278"/>
            <ac:spMk id="38" creationId="{F76C7683-0ADF-4E8F-B179-858DACA33BBB}"/>
          </ac:spMkLst>
        </pc:spChg>
        <pc:spChg chg="add del">
          <ac:chgData name="Henok Debesay" userId="1003000090BFC7B4@LIVE.COM" providerId="AD" clId="Web-{B22580AE-ED10-4AA7-A245-CE48EF7A4751}" dt="2018-02-01T18:13:58.346" v="445"/>
          <ac:spMkLst>
            <pc:docMk/>
            <pc:sldMk cId="4051909083" sldId="278"/>
            <ac:spMk id="45" creationId="{1453C4A9-C0F7-4891-A7CA-C230D2F224D3}"/>
          </ac:spMkLst>
        </pc:spChg>
        <pc:spChg chg="add">
          <ac:chgData name="Henok Debesay" userId="1003000090BFC7B4@LIVE.COM" providerId="AD" clId="Web-{B22580AE-ED10-4AA7-A245-CE48EF7A4751}" dt="2018-02-01T18:13:58.346" v="445"/>
          <ac:spMkLst>
            <pc:docMk/>
            <pc:sldMk cId="4051909083" sldId="278"/>
            <ac:spMk id="50" creationId="{7383B190-6BFB-422F-B667-06B7B25F096A}"/>
          </ac:spMkLst>
        </pc:spChg>
        <pc:picChg chg="mod ord">
          <ac:chgData name="Henok Debesay" userId="1003000090BFC7B4@LIVE.COM" providerId="AD" clId="Web-{B22580AE-ED10-4AA7-A245-CE48EF7A4751}" dt="2018-02-01T18:13:58.346" v="445"/>
          <ac:picMkLst>
            <pc:docMk/>
            <pc:sldMk cId="4051909083" sldId="278"/>
            <ac:picMk id="3" creationId="{47F14856-F818-45F6-87FF-D5A3AB185580}"/>
          </ac:picMkLst>
        </pc:picChg>
        <pc:picChg chg="add mod ord">
          <ac:chgData name="Henok Debesay" userId="1003000090BFC7B4@LIVE.COM" providerId="AD" clId="Web-{B22580AE-ED10-4AA7-A245-CE48EF7A4751}" dt="2018-02-01T18:13:58.346" v="445"/>
          <ac:picMkLst>
            <pc:docMk/>
            <pc:sldMk cId="4051909083" sldId="278"/>
            <ac:picMk id="4" creationId="{B4B5714D-850D-4339-AA83-D98C3E3FA731}"/>
          </ac:picMkLst>
        </pc:picChg>
        <pc:picChg chg="del mod">
          <ac:chgData name="Henok Debesay" userId="1003000090BFC7B4@LIVE.COM" providerId="AD" clId="Web-{B22580AE-ED10-4AA7-A245-CE48EF7A4751}" dt="2018-02-01T17:21:17.734" v="1"/>
          <ac:picMkLst>
            <pc:docMk/>
            <pc:sldMk cId="4051909083" sldId="278"/>
            <ac:picMk id="5" creationId="{C92DF687-55DB-4766-99E7-55055B8B1971}"/>
          </ac:picMkLst>
        </pc:picChg>
        <pc:picChg chg="mod ord">
          <ac:chgData name="Henok Debesay" userId="1003000090BFC7B4@LIVE.COM" providerId="AD" clId="Web-{B22580AE-ED10-4AA7-A245-CE48EF7A4751}" dt="2018-02-01T18:13:58.346" v="445"/>
          <ac:picMkLst>
            <pc:docMk/>
            <pc:sldMk cId="4051909083" sldId="278"/>
            <ac:picMk id="7" creationId="{DCA52D93-91DB-40A1-845C-DBC20E0BD158}"/>
          </ac:picMkLst>
        </pc:picChg>
        <pc:cxnChg chg="del">
          <ac:chgData name="Henok Debesay" userId="1003000090BFC7B4@LIVE.COM" providerId="AD" clId="Web-{B22580AE-ED10-4AA7-A245-CE48EF7A4751}" dt="2018-02-01T17:21:13.328" v="0"/>
          <ac:cxnSpMkLst>
            <pc:docMk/>
            <pc:sldMk cId="4051909083" sldId="278"/>
            <ac:cxnSpMk id="26" creationId="{8F880EF2-DF79-4D9D-8F11-E91D48C79741}"/>
          </ac:cxnSpMkLst>
        </pc:cxnChg>
        <pc:cxnChg chg="add del">
          <ac:chgData name="Henok Debesay" userId="1003000090BFC7B4@LIVE.COM" providerId="AD" clId="Web-{B22580AE-ED10-4AA7-A245-CE48EF7A4751}" dt="2018-02-01T17:22:20.917" v="3"/>
          <ac:cxnSpMkLst>
            <pc:docMk/>
            <pc:sldMk cId="4051909083" sldId="278"/>
            <ac:cxnSpMk id="33" creationId="{ED28E597-4AF8-4D69-A9AB-A1EDC6156B04}"/>
          </ac:cxnSpMkLst>
        </pc:cxnChg>
        <pc:cxnChg chg="add del">
          <ac:chgData name="Henok Debesay" userId="1003000090BFC7B4@LIVE.COM" providerId="AD" clId="Web-{B22580AE-ED10-4AA7-A245-CE48EF7A4751}" dt="2018-02-01T17:23:37.037" v="15"/>
          <ac:cxnSpMkLst>
            <pc:docMk/>
            <pc:sldMk cId="4051909083" sldId="278"/>
            <ac:cxnSpMk id="40" creationId="{BC103F2A-EFED-4C13-AA7D-78D955ABCD98}"/>
          </ac:cxnSpMkLst>
        </pc:cxnChg>
        <pc:cxnChg chg="add">
          <ac:chgData name="Henok Debesay" userId="1003000090BFC7B4@LIVE.COM" providerId="AD" clId="Web-{B22580AE-ED10-4AA7-A245-CE48EF7A4751}" dt="2018-02-01T18:13:58.346" v="445"/>
          <ac:cxnSpMkLst>
            <pc:docMk/>
            <pc:sldMk cId="4051909083" sldId="278"/>
            <ac:cxnSpMk id="52" creationId="{ED28E597-4AF8-4D69-A9AB-A1EDC6156B04}"/>
          </ac:cxnSpMkLst>
        </pc:cxnChg>
      </pc:sldChg>
      <pc:sldChg chg="del ord">
        <pc:chgData name="Henok Debesay" userId="1003000090BFC7B4@LIVE.COM" providerId="AD" clId="Web-{B22580AE-ED10-4AA7-A245-CE48EF7A4751}" dt="2018-02-01T17:50:35.710" v="118"/>
        <pc:sldMkLst>
          <pc:docMk/>
          <pc:sldMk cId="3423689635" sldId="279"/>
        </pc:sldMkLst>
      </pc:sldChg>
      <pc:sldChg chg="modSp">
        <pc:chgData name="Henok Debesay" userId="1003000090BFC7B4@LIVE.COM" providerId="AD" clId="Web-{B22580AE-ED10-4AA7-A245-CE48EF7A4751}" dt="2018-02-01T17:37:40.992" v="72"/>
        <pc:sldMkLst>
          <pc:docMk/>
          <pc:sldMk cId="278082468" sldId="298"/>
        </pc:sldMkLst>
        <pc:spChg chg="mod">
          <ac:chgData name="Henok Debesay" userId="1003000090BFC7B4@LIVE.COM" providerId="AD" clId="Web-{B22580AE-ED10-4AA7-A245-CE48EF7A4751}" dt="2018-02-01T17:37:38.601" v="63"/>
          <ac:spMkLst>
            <pc:docMk/>
            <pc:sldMk cId="278082468" sldId="298"/>
            <ac:spMk id="7" creationId="{00000000-0000-0000-0000-000000000000}"/>
          </ac:spMkLst>
        </pc:spChg>
        <pc:spChg chg="mod">
          <ac:chgData name="Henok Debesay" userId="1003000090BFC7B4@LIVE.COM" providerId="AD" clId="Web-{B22580AE-ED10-4AA7-A245-CE48EF7A4751}" dt="2018-02-01T17:37:40.992" v="72"/>
          <ac:spMkLst>
            <pc:docMk/>
            <pc:sldMk cId="278082468" sldId="298"/>
            <ac:spMk id="8" creationId="{00000000-0000-0000-0000-000000000000}"/>
          </ac:spMkLst>
        </pc:spChg>
      </pc:sldChg>
      <pc:sldChg chg="del">
        <pc:chgData name="Henok Debesay" userId="1003000090BFC7B4@LIVE.COM" providerId="AD" clId="Web-{B22580AE-ED10-4AA7-A245-CE48EF7A4751}" dt="2018-02-01T17:43:33.421" v="85"/>
        <pc:sldMkLst>
          <pc:docMk/>
          <pc:sldMk cId="2555432069" sldId="300"/>
        </pc:sldMkLst>
      </pc:sldChg>
      <pc:sldChg chg="del">
        <pc:chgData name="Henok Debesay" userId="1003000090BFC7B4@LIVE.COM" providerId="AD" clId="Web-{B22580AE-ED10-4AA7-A245-CE48EF7A4751}" dt="2018-02-01T17:40:04.292" v="74"/>
        <pc:sldMkLst>
          <pc:docMk/>
          <pc:sldMk cId="2362790542" sldId="301"/>
        </pc:sldMkLst>
      </pc:sldChg>
      <pc:sldChg chg="modSp">
        <pc:chgData name="Henok Debesay" userId="1003000090BFC7B4@LIVE.COM" providerId="AD" clId="Web-{B22580AE-ED10-4AA7-A245-CE48EF7A4751}" dt="2018-02-01T18:13:35.987" v="443"/>
        <pc:sldMkLst>
          <pc:docMk/>
          <pc:sldMk cId="619949469" sldId="303"/>
        </pc:sldMkLst>
        <pc:spChg chg="mod">
          <ac:chgData name="Henok Debesay" userId="1003000090BFC7B4@LIVE.COM" providerId="AD" clId="Web-{B22580AE-ED10-4AA7-A245-CE48EF7A4751}" dt="2018-02-01T18:13:35.987" v="443"/>
          <ac:spMkLst>
            <pc:docMk/>
            <pc:sldMk cId="619949469" sldId="303"/>
            <ac:spMk id="8" creationId="{00000000-0000-0000-0000-000000000000}"/>
          </ac:spMkLst>
        </pc:spChg>
      </pc:sldChg>
      <pc:sldChg chg="modSp ord">
        <pc:chgData name="Henok Debesay" userId="1003000090BFC7B4@LIVE.COM" providerId="AD" clId="Web-{B22580AE-ED10-4AA7-A245-CE48EF7A4751}" dt="2018-02-01T18:10:39.530" v="303"/>
        <pc:sldMkLst>
          <pc:docMk/>
          <pc:sldMk cId="3285630964" sldId="304"/>
        </pc:sldMkLst>
        <pc:spChg chg="mod">
          <ac:chgData name="Henok Debesay" userId="1003000090BFC7B4@LIVE.COM" providerId="AD" clId="Web-{B22580AE-ED10-4AA7-A245-CE48EF7A4751}" dt="2018-02-01T18:06:03.681" v="299"/>
          <ac:spMkLst>
            <pc:docMk/>
            <pc:sldMk cId="3285630964" sldId="304"/>
            <ac:spMk id="8" creationId="{00000000-0000-0000-0000-000000000000}"/>
          </ac:spMkLst>
        </pc:spChg>
      </pc:sldChg>
      <pc:sldChg chg="addSp delSp modSp new">
        <pc:chgData name="Henok Debesay" userId="1003000090BFC7B4@LIVE.COM" providerId="AD" clId="Web-{B22580AE-ED10-4AA7-A245-CE48EF7A4751}" dt="2018-02-01T18:00:34.175" v="281"/>
        <pc:sldMkLst>
          <pc:docMk/>
          <pc:sldMk cId="879145529" sldId="309"/>
        </pc:sldMkLst>
        <pc:spChg chg="add mod">
          <ac:chgData name="Henok Debesay" userId="1003000090BFC7B4@LIVE.COM" providerId="AD" clId="Web-{B22580AE-ED10-4AA7-A245-CE48EF7A4751}" dt="2018-02-01T17:54:55.059" v="201"/>
          <ac:spMkLst>
            <pc:docMk/>
            <pc:sldMk cId="879145529" sldId="309"/>
            <ac:spMk id="2" creationId="{0ADECC3D-EDFC-4648-94AF-4541D0608AFE}"/>
          </ac:spMkLst>
        </pc:spChg>
        <pc:spChg chg="add del mod">
          <ac:chgData name="Henok Debesay" userId="1003000090BFC7B4@LIVE.COM" providerId="AD" clId="Web-{B22580AE-ED10-4AA7-A245-CE48EF7A4751}" dt="2018-02-01T17:59:23.142" v="244"/>
          <ac:spMkLst>
            <pc:docMk/>
            <pc:sldMk cId="879145529" sldId="309"/>
            <ac:spMk id="3" creationId="{D0AAE642-405F-4BB7-ACA3-6C5B45425091}"/>
          </ac:spMkLst>
        </pc:spChg>
        <pc:spChg chg="add mod">
          <ac:chgData name="Henok Debesay" userId="1003000090BFC7B4@LIVE.COM" providerId="AD" clId="Web-{B22580AE-ED10-4AA7-A245-CE48EF7A4751}" dt="2018-02-01T18:00:34.175" v="281"/>
          <ac:spMkLst>
            <pc:docMk/>
            <pc:sldMk cId="879145529" sldId="309"/>
            <ac:spMk id="5" creationId="{D4F948B6-0726-4846-9669-82DA4C73097F}"/>
          </ac:spMkLst>
        </pc:spChg>
      </pc:sldChg>
    </pc:docChg>
  </pc:docChgLst>
  <pc:docChgLst>
    <pc:chgData name="Jean Lunde" userId="10037FFEA47C392C@LIVE.COM" providerId="AD" clId="Web-{2DBE8332-E079-4C2A-91F3-75AEBE65564D}"/>
    <pc:docChg chg="modSld">
      <pc:chgData name="Jean Lunde" userId="10037FFEA47C392C@LIVE.COM" providerId="AD" clId="Web-{2DBE8332-E079-4C2A-91F3-75AEBE65564D}" dt="2018-02-01T23:37:14.016" v="4"/>
      <pc:docMkLst>
        <pc:docMk/>
      </pc:docMkLst>
      <pc:sldChg chg="addSp modSp">
        <pc:chgData name="Jean Lunde" userId="10037FFEA47C392C@LIVE.COM" providerId="AD" clId="Web-{2DBE8332-E079-4C2A-91F3-75AEBE65564D}" dt="2018-02-01T23:36:39.721" v="3"/>
        <pc:sldMkLst>
          <pc:docMk/>
          <pc:sldMk cId="2922292176" sldId="261"/>
        </pc:sldMkLst>
        <pc:spChg chg="add mod">
          <ac:chgData name="Jean Lunde" userId="10037FFEA47C392C@LIVE.COM" providerId="AD" clId="Web-{2DBE8332-E079-4C2A-91F3-75AEBE65564D}" dt="2018-02-01T23:36:39.721" v="3"/>
          <ac:spMkLst>
            <pc:docMk/>
            <pc:sldMk cId="2922292176" sldId="261"/>
            <ac:spMk id="8" creationId="{6EDF788B-97B2-4723-B37D-BB15A92D7FAB}"/>
          </ac:spMkLst>
        </pc:spChg>
      </pc:sldChg>
    </pc:docChg>
  </pc:docChgLst>
  <pc:docChgLst>
    <pc:chgData name="Henok Debesay" userId="1003000090BFC7B4@LIVE.COM" providerId="AD" clId="Web-{70EA7814-5436-459E-9613-9EF1B6E85A68}"/>
    <pc:docChg chg="modSld">
      <pc:chgData name="Henok Debesay" userId="1003000090BFC7B4@LIVE.COM" providerId="AD" clId="Web-{70EA7814-5436-459E-9613-9EF1B6E85A68}" dt="2018-02-01T17:20:38.284" v="30"/>
      <pc:docMkLst>
        <pc:docMk/>
      </pc:docMkLst>
      <pc:sldChg chg="addSp delSp modSp">
        <pc:chgData name="Henok Debesay" userId="1003000090BFC7B4@LIVE.COM" providerId="AD" clId="Web-{70EA7814-5436-459E-9613-9EF1B6E85A68}" dt="2018-02-01T17:20:38.284" v="30"/>
        <pc:sldMkLst>
          <pc:docMk/>
          <pc:sldMk cId="4051909083" sldId="278"/>
        </pc:sldMkLst>
        <pc:spChg chg="mod ord">
          <ac:chgData name="Henok Debesay" userId="1003000090BFC7B4@LIVE.COM" providerId="AD" clId="Web-{70EA7814-5436-459E-9613-9EF1B6E85A68}" dt="2018-02-01T17:20:38.284" v="30"/>
          <ac:spMkLst>
            <pc:docMk/>
            <pc:sldMk cId="4051909083" sldId="278"/>
            <ac:spMk id="2" creationId="{73110C7C-316B-471D-A12D-F5DD62B29C0C}"/>
          </ac:spMkLst>
        </pc:spChg>
        <pc:spChg chg="add del mod">
          <ac:chgData name="Henok Debesay" userId="1003000090BFC7B4@LIVE.COM" providerId="AD" clId="Web-{70EA7814-5436-459E-9613-9EF1B6E85A68}" dt="2018-02-01T17:17:31.628" v="20"/>
          <ac:spMkLst>
            <pc:docMk/>
            <pc:sldMk cId="4051909083" sldId="278"/>
            <ac:spMk id="11" creationId="{00000000-0000-0000-0000-000000000000}"/>
          </ac:spMkLst>
        </pc:spChg>
        <pc:spChg chg="add del">
          <ac:chgData name="Henok Debesay" userId="1003000090BFC7B4@LIVE.COM" providerId="AD" clId="Web-{70EA7814-5436-459E-9613-9EF1B6E85A68}" dt="2018-02-01T17:20:38.284" v="30"/>
          <ac:spMkLst>
            <pc:docMk/>
            <pc:sldMk cId="4051909083" sldId="278"/>
            <ac:spMk id="12" creationId="{7383B190-6BFB-422F-B667-06B7B25F096A}"/>
          </ac:spMkLst>
        </pc:spChg>
        <pc:spChg chg="add del">
          <ac:chgData name="Henok Debesay" userId="1003000090BFC7B4@LIVE.COM" providerId="AD" clId="Web-{70EA7814-5436-459E-9613-9EF1B6E85A68}" dt="2018-02-01T17:17:50.190" v="22"/>
          <ac:spMkLst>
            <pc:docMk/>
            <pc:sldMk cId="4051909083" sldId="278"/>
            <ac:spMk id="13" creationId="{A09F61E3-65A4-4C11-A2E7-BB7B28A3C241}"/>
          </ac:spMkLst>
        </pc:spChg>
        <pc:spChg chg="add del">
          <ac:chgData name="Henok Debesay" userId="1003000090BFC7B4@LIVE.COM" providerId="AD" clId="Web-{70EA7814-5436-459E-9613-9EF1B6E85A68}" dt="2018-02-01T17:16:03.286" v="5"/>
          <ac:spMkLst>
            <pc:docMk/>
            <pc:sldMk cId="4051909083" sldId="278"/>
            <ac:spMk id="16" creationId="{E4B7C1DD-857C-4D03-AAB3-C5C95BD51A8F}"/>
          </ac:spMkLst>
        </pc:spChg>
        <pc:spChg chg="add del mod">
          <ac:chgData name="Henok Debesay" userId="1003000090BFC7B4@LIVE.COM" providerId="AD" clId="Web-{70EA7814-5436-459E-9613-9EF1B6E85A68}" dt="2018-02-01T17:16:42.317" v="17"/>
          <ac:spMkLst>
            <pc:docMk/>
            <pc:sldMk cId="4051909083" sldId="278"/>
            <ac:spMk id="17" creationId="{7E6CA27E-BEE7-49F6-9FBE-99A7492AE1D4}"/>
          </ac:spMkLst>
        </pc:spChg>
        <pc:spChg chg="add del">
          <ac:chgData name="Henok Debesay" userId="1003000090BFC7B4@LIVE.COM" providerId="AD" clId="Web-{70EA7814-5436-459E-9613-9EF1B6E85A68}" dt="2018-02-01T17:19:31.395" v="25"/>
          <ac:spMkLst>
            <pc:docMk/>
            <pc:sldMk cId="4051909083" sldId="278"/>
            <ac:spMk id="18" creationId="{F76C7683-0ADF-4E8F-B179-858DACA33BBB}"/>
          </ac:spMkLst>
        </pc:spChg>
        <pc:spChg chg="add del">
          <ac:chgData name="Henok Debesay" userId="1003000090BFC7B4@LIVE.COM" providerId="AD" clId="Web-{70EA7814-5436-459E-9613-9EF1B6E85A68}" dt="2018-02-01T17:15:52.771" v="3"/>
          <ac:spMkLst>
            <pc:docMk/>
            <pc:sldMk cId="4051909083" sldId="278"/>
            <ac:spMk id="19" creationId="{A26922E4-CEB0-4BFE-BAD1-403E6A417D06}"/>
          </ac:spMkLst>
        </pc:spChg>
        <pc:spChg chg="add del">
          <ac:chgData name="Henok Debesay" userId="1003000090BFC7B4@LIVE.COM" providerId="AD" clId="Web-{70EA7814-5436-459E-9613-9EF1B6E85A68}" dt="2018-02-01T17:19:47.442" v="27"/>
          <ac:spMkLst>
            <pc:docMk/>
            <pc:sldMk cId="4051909083" sldId="278"/>
            <ac:spMk id="20" creationId="{639F6EDB-FB66-4FCB-BB72-899BF9D0C96F}"/>
          </ac:spMkLst>
        </pc:spChg>
        <pc:spChg chg="add del">
          <ac:chgData name="Henok Debesay" userId="1003000090BFC7B4@LIVE.COM" providerId="AD" clId="Web-{70EA7814-5436-459E-9613-9EF1B6E85A68}" dt="2018-02-01T17:20:38.206" v="29"/>
          <ac:spMkLst>
            <pc:docMk/>
            <pc:sldMk cId="4051909083" sldId="278"/>
            <ac:spMk id="22" creationId="{247AB924-1B87-43FC-B7C7-B112D5C51A0E}"/>
          </ac:spMkLst>
        </pc:spChg>
        <pc:picChg chg="mod ord">
          <ac:chgData name="Henok Debesay" userId="1003000090BFC7B4@LIVE.COM" providerId="AD" clId="Web-{70EA7814-5436-459E-9613-9EF1B6E85A68}" dt="2018-02-01T17:20:38.284" v="30"/>
          <ac:picMkLst>
            <pc:docMk/>
            <pc:sldMk cId="4051909083" sldId="278"/>
            <ac:picMk id="3" creationId="{47F14856-F818-45F6-87FF-D5A3AB185580}"/>
          </ac:picMkLst>
        </pc:picChg>
        <pc:picChg chg="add del mod ord">
          <ac:chgData name="Henok Debesay" userId="1003000090BFC7B4@LIVE.COM" providerId="AD" clId="Web-{70EA7814-5436-459E-9613-9EF1B6E85A68}" dt="2018-02-01T17:16:47.598" v="19"/>
          <ac:picMkLst>
            <pc:docMk/>
            <pc:sldMk cId="4051909083" sldId="278"/>
            <ac:picMk id="4" creationId="{135EA9D2-F080-4694-BD8F-A7B940F7E481}"/>
          </ac:picMkLst>
        </pc:picChg>
        <pc:picChg chg="mod ord">
          <ac:chgData name="Henok Debesay" userId="1003000090BFC7B4@LIVE.COM" providerId="AD" clId="Web-{70EA7814-5436-459E-9613-9EF1B6E85A68}" dt="2018-02-01T17:20:38.284" v="30"/>
          <ac:picMkLst>
            <pc:docMk/>
            <pc:sldMk cId="4051909083" sldId="278"/>
            <ac:picMk id="5" creationId="{C92DF687-55DB-4766-99E7-55055B8B1971}"/>
          </ac:picMkLst>
        </pc:picChg>
        <pc:picChg chg="add mod">
          <ac:chgData name="Henok Debesay" userId="1003000090BFC7B4@LIVE.COM" providerId="AD" clId="Web-{70EA7814-5436-459E-9613-9EF1B6E85A68}" dt="2018-02-01T17:20:38.284" v="30"/>
          <ac:picMkLst>
            <pc:docMk/>
            <pc:sldMk cId="4051909083" sldId="278"/>
            <ac:picMk id="7" creationId="{DCA52D93-91DB-40A1-845C-DBC20E0BD158}"/>
          </ac:picMkLst>
        </pc:picChg>
        <pc:cxnChg chg="add del">
          <ac:chgData name="Henok Debesay" userId="1003000090BFC7B4@LIVE.COM" providerId="AD" clId="Web-{70EA7814-5436-459E-9613-9EF1B6E85A68}" dt="2018-02-01T17:20:38.284" v="30"/>
          <ac:cxnSpMkLst>
            <pc:docMk/>
            <pc:sldMk cId="4051909083" sldId="278"/>
            <ac:cxnSpMk id="14" creationId="{ED28E597-4AF8-4D69-A9AB-A1EDC6156B04}"/>
          </ac:cxnSpMkLst>
        </pc:cxnChg>
        <pc:cxnChg chg="add del">
          <ac:chgData name="Henok Debesay" userId="1003000090BFC7B4@LIVE.COM" providerId="AD" clId="Web-{70EA7814-5436-459E-9613-9EF1B6E85A68}" dt="2018-02-01T17:19:31.395" v="25"/>
          <ac:cxnSpMkLst>
            <pc:docMk/>
            <pc:sldMk cId="4051909083" sldId="278"/>
            <ac:cxnSpMk id="21" creationId="{BC103F2A-EFED-4C13-AA7D-78D955ABCD98}"/>
          </ac:cxnSpMkLst>
        </pc:cxnChg>
        <pc:cxnChg chg="add del">
          <ac:chgData name="Henok Debesay" userId="1003000090BFC7B4@LIVE.COM" providerId="AD" clId="Web-{70EA7814-5436-459E-9613-9EF1B6E85A68}" dt="2018-02-01T17:20:38.206" v="29"/>
          <ac:cxnSpMkLst>
            <pc:docMk/>
            <pc:sldMk cId="4051909083" sldId="278"/>
            <ac:cxnSpMk id="23" creationId="{99AE2756-0FC4-4155-83E7-58AAAB63E757}"/>
          </ac:cxnSpMkLst>
        </pc:cxnChg>
        <pc:cxnChg chg="add del">
          <ac:chgData name="Henok Debesay" userId="1003000090BFC7B4@LIVE.COM" providerId="AD" clId="Web-{70EA7814-5436-459E-9613-9EF1B6E85A68}" dt="2018-02-01T17:20:38.206" v="29"/>
          <ac:cxnSpMkLst>
            <pc:docMk/>
            <pc:sldMk cId="4051909083" sldId="278"/>
            <ac:cxnSpMk id="24" creationId="{DAD2B705-4A9B-408D-AA80-4F41045E09DE}"/>
          </ac:cxnSpMkLst>
        </pc:cxnChg>
        <pc:cxnChg chg="add del">
          <ac:chgData name="Henok Debesay" userId="1003000090BFC7B4@LIVE.COM" providerId="AD" clId="Web-{70EA7814-5436-459E-9613-9EF1B6E85A68}" dt="2018-02-01T17:20:38.206" v="29"/>
          <ac:cxnSpMkLst>
            <pc:docMk/>
            <pc:sldMk cId="4051909083" sldId="278"/>
            <ac:cxnSpMk id="25" creationId="{818DC98F-4057-4645-B948-F604F39A9CFE}"/>
          </ac:cxnSpMkLst>
        </pc:cxnChg>
        <pc:cxnChg chg="add">
          <ac:chgData name="Henok Debesay" userId="1003000090BFC7B4@LIVE.COM" providerId="AD" clId="Web-{70EA7814-5436-459E-9613-9EF1B6E85A68}" dt="2018-02-01T17:20:38.284" v="30"/>
          <ac:cxnSpMkLst>
            <pc:docMk/>
            <pc:sldMk cId="4051909083" sldId="278"/>
            <ac:cxnSpMk id="26" creationId="{8F880EF2-DF79-4D9D-8F11-E91D48C79741}"/>
          </ac:cxnSpMkLst>
        </pc:cxnChg>
      </pc:sldChg>
    </pc:docChg>
  </pc:docChgLst>
  <pc:docChgLst>
    <pc:chgData name="Jean Lunde" userId="10037FFEA47C392C@LIVE.COM" providerId="AD" clId="Web-{8BAECFD6-487C-4225-82B3-93C0322C46A3}"/>
    <pc:docChg chg="addSld delSld modSld modSection">
      <pc:chgData name="Jean Lunde" userId="10037FFEA47C392C@LIVE.COM" providerId="AD" clId="Web-{8BAECFD6-487C-4225-82B3-93C0322C46A3}" dt="2018-02-01T18:05:06.274" v="1902"/>
      <pc:docMkLst>
        <pc:docMk/>
      </pc:docMkLst>
      <pc:sldChg chg="addSp delSp modSp">
        <pc:chgData name="Jean Lunde" userId="10037FFEA47C392C@LIVE.COM" providerId="AD" clId="Web-{8BAECFD6-487C-4225-82B3-93C0322C46A3}" dt="2018-02-01T18:05:06.274" v="1902"/>
        <pc:sldMkLst>
          <pc:docMk/>
          <pc:sldMk cId="2922292176" sldId="261"/>
        </pc:sldMkLst>
        <pc:spChg chg="mod">
          <ac:chgData name="Jean Lunde" userId="10037FFEA47C392C@LIVE.COM" providerId="AD" clId="Web-{8BAECFD6-487C-4225-82B3-93C0322C46A3}" dt="2018-02-01T18:02:53.148" v="1868"/>
          <ac:spMkLst>
            <pc:docMk/>
            <pc:sldMk cId="2922292176" sldId="261"/>
            <ac:spMk id="2" creationId="{00000000-0000-0000-0000-000000000000}"/>
          </ac:spMkLst>
        </pc:spChg>
        <pc:spChg chg="add del mod">
          <ac:chgData name="Jean Lunde" userId="10037FFEA47C392C@LIVE.COM" providerId="AD" clId="Web-{8BAECFD6-487C-4225-82B3-93C0322C46A3}" dt="2018-02-01T18:05:06.274" v="1902"/>
          <ac:spMkLst>
            <pc:docMk/>
            <pc:sldMk cId="2922292176" sldId="261"/>
            <ac:spMk id="5" creationId="{16DC1A76-35F7-4DAB-9BDC-892A81433078}"/>
          </ac:spMkLst>
        </pc:spChg>
        <pc:spChg chg="mod">
          <ac:chgData name="Jean Lunde" userId="10037FFEA47C392C@LIVE.COM" providerId="AD" clId="Web-{8BAECFD6-487C-4225-82B3-93C0322C46A3}" dt="2018-02-01T18:03:27.976" v="1873"/>
          <ac:spMkLst>
            <pc:docMk/>
            <pc:sldMk cId="2922292176" sldId="261"/>
            <ac:spMk id="7" creationId="{00000000-0000-0000-0000-000000000000}"/>
          </ac:spMkLst>
        </pc:spChg>
      </pc:sldChg>
      <pc:sldChg chg="modSp">
        <pc:chgData name="Jean Lunde" userId="10037FFEA47C392C@LIVE.COM" providerId="AD" clId="Web-{8BAECFD6-487C-4225-82B3-93C0322C46A3}" dt="2018-02-01T17:52:49.941" v="1849"/>
        <pc:sldMkLst>
          <pc:docMk/>
          <pc:sldMk cId="531474031" sldId="264"/>
        </pc:sldMkLst>
        <pc:spChg chg="mod">
          <ac:chgData name="Jean Lunde" userId="10037FFEA47C392C@LIVE.COM" providerId="AD" clId="Web-{8BAECFD6-487C-4225-82B3-93C0322C46A3}" dt="2018-02-01T17:52:49.941" v="1849"/>
          <ac:spMkLst>
            <pc:docMk/>
            <pc:sldMk cId="531474031" sldId="264"/>
            <ac:spMk id="4" creationId="{00000000-0000-0000-0000-000000000000}"/>
          </ac:spMkLst>
        </pc:spChg>
      </pc:sldChg>
      <pc:sldChg chg="addSp delSp modSp">
        <pc:chgData name="Jean Lunde" userId="10037FFEA47C392C@LIVE.COM" providerId="AD" clId="Web-{8BAECFD6-487C-4225-82B3-93C0322C46A3}" dt="2018-02-01T17:43:56.797" v="1609"/>
        <pc:sldMkLst>
          <pc:docMk/>
          <pc:sldMk cId="1630651812" sldId="268"/>
        </pc:sldMkLst>
        <pc:spChg chg="add del mod">
          <ac:chgData name="Jean Lunde" userId="10037FFEA47C392C@LIVE.COM" providerId="AD" clId="Web-{8BAECFD6-487C-4225-82B3-93C0322C46A3}" dt="2018-02-01T17:43:01.718" v="1597"/>
          <ac:spMkLst>
            <pc:docMk/>
            <pc:sldMk cId="1630651812" sldId="268"/>
            <ac:spMk id="4" creationId="{43EF2033-0707-4322-8BB1-209C37DA20BE}"/>
          </ac:spMkLst>
        </pc:spChg>
        <pc:spChg chg="del">
          <ac:chgData name="Jean Lunde" userId="10037FFEA47C392C@LIVE.COM" providerId="AD" clId="Web-{8BAECFD6-487C-4225-82B3-93C0322C46A3}" dt="2018-02-01T17:43:56.797" v="1609"/>
          <ac:spMkLst>
            <pc:docMk/>
            <pc:sldMk cId="1630651812" sldId="268"/>
            <ac:spMk id="6" creationId="{00000000-0000-0000-0000-000000000000}"/>
          </ac:spMkLst>
        </pc:spChg>
        <pc:spChg chg="del">
          <ac:chgData name="Jean Lunde" userId="10037FFEA47C392C@LIVE.COM" providerId="AD" clId="Web-{8BAECFD6-487C-4225-82B3-93C0322C46A3}" dt="2018-02-01T17:42:55.999" v="1596"/>
          <ac:spMkLst>
            <pc:docMk/>
            <pc:sldMk cId="1630651812" sldId="268"/>
            <ac:spMk id="7" creationId="{00000000-0000-0000-0000-000000000000}"/>
          </ac:spMkLst>
        </pc:spChg>
        <pc:picChg chg="mod">
          <ac:chgData name="Jean Lunde" userId="10037FFEA47C392C@LIVE.COM" providerId="AD" clId="Web-{8BAECFD6-487C-4225-82B3-93C0322C46A3}" dt="2018-02-01T17:43:36.687" v="1606"/>
          <ac:picMkLst>
            <pc:docMk/>
            <pc:sldMk cId="1630651812" sldId="268"/>
            <ac:picMk id="2" creationId="{00000000-0000-0000-0000-000000000000}"/>
          </ac:picMkLst>
        </pc:picChg>
        <pc:picChg chg="mod">
          <ac:chgData name="Jean Lunde" userId="10037FFEA47C392C@LIVE.COM" providerId="AD" clId="Web-{8BAECFD6-487C-4225-82B3-93C0322C46A3}" dt="2018-02-01T17:43:42.781" v="1608"/>
          <ac:picMkLst>
            <pc:docMk/>
            <pc:sldMk cId="1630651812" sldId="268"/>
            <ac:picMk id="1026" creationId="{00000000-0000-0000-0000-000000000000}"/>
          </ac:picMkLst>
        </pc:picChg>
      </pc:sldChg>
      <pc:sldChg chg="add del">
        <pc:chgData name="Jean Lunde" userId="10037FFEA47C392C@LIVE.COM" providerId="AD" clId="Web-{8BAECFD6-487C-4225-82B3-93C0322C46A3}" dt="2018-02-01T17:19:42.800" v="411"/>
        <pc:sldMkLst>
          <pc:docMk/>
          <pc:sldMk cId="700516467" sldId="294"/>
        </pc:sldMkLst>
      </pc:sldChg>
      <pc:sldChg chg="add del">
        <pc:chgData name="Jean Lunde" userId="10037FFEA47C392C@LIVE.COM" providerId="AD" clId="Web-{8BAECFD6-487C-4225-82B3-93C0322C46A3}" dt="2018-02-01T17:19:47.675" v="412"/>
        <pc:sldMkLst>
          <pc:docMk/>
          <pc:sldMk cId="3931139076" sldId="297"/>
        </pc:sldMkLst>
      </pc:sldChg>
      <pc:sldChg chg="add del">
        <pc:chgData name="Jean Lunde" userId="10037FFEA47C392C@LIVE.COM" providerId="AD" clId="Web-{8BAECFD6-487C-4225-82B3-93C0322C46A3}" dt="2018-02-01T17:19:25.457" v="409"/>
        <pc:sldMkLst>
          <pc:docMk/>
          <pc:sldMk cId="278082468" sldId="298"/>
        </pc:sldMkLst>
      </pc:sldChg>
      <pc:sldChg chg="modSp add replId">
        <pc:chgData name="Jean Lunde" userId="10037FFEA47C392C@LIVE.COM" providerId="AD" clId="Web-{8BAECFD6-487C-4225-82B3-93C0322C46A3}" dt="2018-02-01T17:46:40.173" v="1664"/>
        <pc:sldMkLst>
          <pc:docMk/>
          <pc:sldMk cId="1939735442" sldId="307"/>
        </pc:sldMkLst>
        <pc:spChg chg="mod">
          <ac:chgData name="Jean Lunde" userId="10037FFEA47C392C@LIVE.COM" providerId="AD" clId="Web-{8BAECFD6-487C-4225-82B3-93C0322C46A3}" dt="2018-02-01T17:33:49.659" v="1503"/>
          <ac:spMkLst>
            <pc:docMk/>
            <pc:sldMk cId="1939735442" sldId="307"/>
            <ac:spMk id="3" creationId="{00000000-0000-0000-0000-000000000000}"/>
          </ac:spMkLst>
        </pc:spChg>
        <pc:spChg chg="mod">
          <ac:chgData name="Jean Lunde" userId="10037FFEA47C392C@LIVE.COM" providerId="AD" clId="Web-{8BAECFD6-487C-4225-82B3-93C0322C46A3}" dt="2018-02-01T17:46:40.173" v="1664"/>
          <ac:spMkLst>
            <pc:docMk/>
            <pc:sldMk cId="1939735442" sldId="307"/>
            <ac:spMk id="4" creationId="{00000000-0000-0000-0000-000000000000}"/>
          </ac:spMkLst>
        </pc:spChg>
      </pc:sldChg>
      <pc:sldChg chg="addSp delSp modSp new">
        <pc:chgData name="Jean Lunde" userId="10037FFEA47C392C@LIVE.COM" providerId="AD" clId="Web-{8BAECFD6-487C-4225-82B3-93C0322C46A3}" dt="2018-02-01T17:51:40.581" v="1819"/>
        <pc:sldMkLst>
          <pc:docMk/>
          <pc:sldMk cId="889659657" sldId="308"/>
        </pc:sldMkLst>
        <pc:spChg chg="del">
          <ac:chgData name="Jean Lunde" userId="10037FFEA47C392C@LIVE.COM" providerId="AD" clId="Web-{8BAECFD6-487C-4225-82B3-93C0322C46A3}" dt="2018-02-01T17:34:27.174" v="1512"/>
          <ac:spMkLst>
            <pc:docMk/>
            <pc:sldMk cId="889659657" sldId="308"/>
            <ac:spMk id="2" creationId="{F988A952-F8F1-4FC2-9D19-A8391E7869EA}"/>
          </ac:spMkLst>
        </pc:spChg>
        <pc:spChg chg="add mod">
          <ac:chgData name="Jean Lunde" userId="10037FFEA47C392C@LIVE.COM" providerId="AD" clId="Web-{8BAECFD6-487C-4225-82B3-93C0322C46A3}" dt="2018-02-01T17:51:40.581" v="1819"/>
          <ac:spMkLst>
            <pc:docMk/>
            <pc:sldMk cId="889659657" sldId="308"/>
            <ac:spMk id="4" creationId="{AE5395FA-06A1-428B-A39C-EEC94354D903}"/>
          </ac:spMkLst>
        </pc:spChg>
        <pc:spChg chg="add del">
          <ac:chgData name="Jean Lunde" userId="10037FFEA47C392C@LIVE.COM" providerId="AD" clId="Web-{8BAECFD6-487C-4225-82B3-93C0322C46A3}" dt="2018-02-01T17:42:09.530" v="1588"/>
          <ac:spMkLst>
            <pc:docMk/>
            <pc:sldMk cId="889659657" sldId="308"/>
            <ac:spMk id="6" creationId="{74097B2E-A737-4508-8EDF-D571B72E38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F9B6A-2D82-4159-A48F-AB0980B3618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265B8-EA9C-4E4C-ABAE-E01C471E0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3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6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5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8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3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30972-2A83-4E43-B859-EA832FFB7C4D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8B8E-5900-4A11-9EB6-84D7CF4D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y.com/articles/Food_Photographer_Job_Description_and_Career_Roadmap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arnfoodphotography.com/eofp-lesson-1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IjvS4v2JVW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etapixel.com/2016/03/24/photos-show-secret-tricks-food-photography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eativereview.co.uk/trends-modern-food-photography/?mm_5a70b8524da92=5a70b8524db35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ojongourmet.com/2017/11/gluten-free-maple-pumpkin-pudding-chomeu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etapixel.com/2016/03/24/photos-show-secret-tricks-food-photography/" TargetMode="External"/><Relationship Id="rId3" Type="http://schemas.openxmlformats.org/officeDocument/2006/relationships/hyperlink" Target="http://work.chron.com/starting-wage-food-photographer-20279.html" TargetMode="External"/><Relationship Id="rId7" Type="http://schemas.openxmlformats.org/officeDocument/2006/relationships/hyperlink" Target="https://www.youtube.com/watch?v=IjvS4v2JVWo" TargetMode="External"/><Relationship Id="rId12" Type="http://schemas.openxmlformats.org/officeDocument/2006/relationships/hyperlink" Target="https://www.photocontestinsider.com/2016/03/what-does-a-food-photographer-do/" TargetMode="External"/><Relationship Id="rId2" Type="http://schemas.openxmlformats.org/officeDocument/2006/relationships/hyperlink" Target="https://www.bls.gov/oes/current/oes274021.htm#na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learnfoodphotography.com/eofp-lesson-1/" TargetMode="External"/><Relationship Id="rId11" Type="http://schemas.openxmlformats.org/officeDocument/2006/relationships/hyperlink" Target="http://www.vault.com/industries-professions/professions/f/food-photographers.aspx" TargetMode="External"/><Relationship Id="rId5" Type="http://schemas.openxmlformats.org/officeDocument/2006/relationships/hyperlink" Target="https://study.com/articles/Food_Photographer_Job_Description_and_Career_Roadmap.html" TargetMode="External"/><Relationship Id="rId10" Type="http://schemas.openxmlformats.org/officeDocument/2006/relationships/hyperlink" Target="http://bojongourmet.com/2017/11/gluten-free-maple-pumpkin-pudding-chomeur/" TargetMode="External"/><Relationship Id="rId4" Type="http://schemas.openxmlformats.org/officeDocument/2006/relationships/hyperlink" Target="https://www.payscale.com/research/US/Job=Photographer/Salary" TargetMode="External"/><Relationship Id="rId9" Type="http://schemas.openxmlformats.org/officeDocument/2006/relationships/hyperlink" Target="https://www.creativereview.co.uk/trends-modern-food-photography/?mm_5a70b8524da92=5a70b8524db3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ls.gov/oes/current/oes274021.htm#na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ls.gov/oes/current/oes274021.htm#nat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bls.gov/oes/current/oes274021.htm#nat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ls.gov/oes/current/oes274021.htm#na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ork.chron.com/starting-wage-food-photographer-20279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ayscale.com/research/US/Job=Photographer/Salary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35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95336" y="171857"/>
            <a:ext cx="7208195" cy="914400"/>
          </a:xfrm>
        </p:spPr>
        <p:txBody>
          <a:bodyPr>
            <a:no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  <a:latin typeface="Adobe Garamond Pro" pitchFamily="18" charset="0"/>
              </a:rPr>
              <a:t>Food Photo</a:t>
            </a:r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Adobe Garamond Pro" pitchFamily="18" charset="0"/>
              </a:rPr>
              <a:t>graphy</a:t>
            </a:r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Adobe Gurmukhi" pitchFamily="50" charset="0"/>
                <a:cs typeface="Adobe Gurmukhi" pitchFamily="50" charset="0"/>
              </a:rPr>
              <a:t>  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dobe Garamond Pro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86402" y="285750"/>
            <a:ext cx="747028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>
              <a:solidFill>
                <a:schemeClr val="bg1">
                  <a:lumMod val="50000"/>
                </a:schemeClr>
              </a:solidFill>
              <a:latin typeface="Adobe Gurmukhi" pitchFamily="50" charset="0"/>
              <a:cs typeface="Adobe Gurmukhi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9118" y="6324599"/>
            <a:ext cx="375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Gurmukhi" pitchFamily="50" charset="0"/>
                <a:cs typeface="Adobe Gurmukhi" pitchFamily="50" charset="0"/>
              </a:rPr>
              <a:t>Jean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Gurmukhi" pitchFamily="50" charset="0"/>
                <a:cs typeface="Adobe Gurmukhi" pitchFamily="50" charset="0"/>
              </a:rPr>
              <a:t>Lunde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3013" y="3560323"/>
            <a:ext cx="316148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dobe Gurmukhi" pitchFamily="50" charset="0"/>
                <a:cs typeface="Adobe Gurmukhi" pitchFamily="50" charset="0"/>
              </a:rPr>
              <a:t>Career</a:t>
            </a:r>
          </a:p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Adobe Gurmukhi" pitchFamily="50" charset="0"/>
                <a:cs typeface="Adobe Gurmukhi" pitchFamily="50" charset="0"/>
              </a:rPr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222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Photography, Skill 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photographers should be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detail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oriented. They should be experienced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use of digital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cameras, printing, and computer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editing software. A knowledge of business and marketing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well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interpersonal skills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them succeed in the field.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https://study.com/articles/Food_Photographer_Job_Description_and_Career_Roadmap.html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422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192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1 – Understanding Composition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2 – Understanding Light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3 – Telling a Story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4 – Setting the Scene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5 – Choosing and Using Props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6 – Styling the Food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Skill # 7 – Post Processing</a:t>
            </a: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Seven Skills to Master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http://www.learnfoodphotography.com/eofp-lesson-1/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628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Photography, Working Conditions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food photographer</a:t>
            </a:r>
            <a:r>
              <a:rPr lang="en-US" dirty="0">
                <a:solidFill>
                  <a:srgbClr val="404040"/>
                </a:solidFill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Typically works within his own studio or a client's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studio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Occasionally does photo shoots at alternate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Deals sometimes with stressful client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deadlines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Strives for perfectionism until he gets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just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4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3F3F3F"/>
                </a:solidFill>
              </a:rPr>
              <a:t>Food Photography, Tricks of the Trade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rgbClr val="3F3F3F"/>
                </a:solidFill>
              </a:rPr>
              <a:t>f the food photographer functions as his own food stylist, he </a:t>
            </a:r>
            <a:r>
              <a:rPr lang="en-US" dirty="0" smtClean="0">
                <a:solidFill>
                  <a:srgbClr val="3F3F3F"/>
                </a:solidFill>
              </a:rPr>
              <a:t>may employ an </a:t>
            </a:r>
            <a:r>
              <a:rPr lang="en-US" dirty="0">
                <a:solidFill>
                  <a:srgbClr val="3F3F3F"/>
                </a:solidFill>
              </a:rPr>
              <a:t>arsenal of tools not normally associated with food </a:t>
            </a:r>
            <a:r>
              <a:rPr lang="en-US" dirty="0" smtClean="0">
                <a:solidFill>
                  <a:srgbClr val="3F3F3F"/>
                </a:solidFill>
              </a:rPr>
              <a:t>to masterfully deceive </a:t>
            </a:r>
            <a:r>
              <a:rPr lang="en-US" dirty="0">
                <a:solidFill>
                  <a:srgbClr val="3F3F3F"/>
                </a:solidFill>
              </a:rPr>
              <a:t>his audience. A food lover might be repulsed if he knew what he was </a:t>
            </a:r>
            <a:r>
              <a:rPr lang="en-US" dirty="0" smtClean="0">
                <a:solidFill>
                  <a:srgbClr val="3F3F3F"/>
                </a:solidFill>
              </a:rPr>
              <a:t>actually looking </a:t>
            </a:r>
            <a:r>
              <a:rPr lang="en-US" dirty="0">
                <a:solidFill>
                  <a:srgbClr val="3F3F3F"/>
                </a:solidFill>
              </a:rPr>
              <a:t>at in </a:t>
            </a:r>
            <a:r>
              <a:rPr lang="en-US" dirty="0" smtClean="0">
                <a:solidFill>
                  <a:srgbClr val="3F3F3F"/>
                </a:solidFill>
              </a:rPr>
              <a:t>a photo.</a:t>
            </a:r>
            <a:endParaRPr lang="en-US" dirty="0">
              <a:solidFill>
                <a:srgbClr val="3F3F3F"/>
              </a:solidFill>
            </a:endParaRPr>
          </a:p>
          <a:p>
            <a:endParaRPr lang="en-US" dirty="0">
              <a:solidFill>
                <a:srgbClr val="3F3F3F"/>
              </a:solidFill>
            </a:endParaRPr>
          </a:p>
          <a:p>
            <a:r>
              <a:rPr lang="en-US" dirty="0">
                <a:solidFill>
                  <a:srgbClr val="3F3F3F"/>
                </a:solidFill>
              </a:rPr>
              <a:t>Due to the perishable nature of food, the food photographer sometimes uses fake replacements for real food. For example:</a:t>
            </a:r>
          </a:p>
          <a:p>
            <a:endParaRPr lang="en-US" dirty="0">
              <a:solidFill>
                <a:srgbClr val="3F3F3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Acrylic cubes in place of ice </a:t>
            </a:r>
            <a:r>
              <a:rPr lang="en-US" dirty="0" smtClean="0">
                <a:solidFill>
                  <a:srgbClr val="3F3F3F"/>
                </a:solidFill>
              </a:rPr>
              <a:t>cubes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Mashed potatoes or lard in place of ice cream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Glycerin </a:t>
            </a:r>
            <a:r>
              <a:rPr lang="en-US" dirty="0">
                <a:solidFill>
                  <a:srgbClr val="3F3F3F"/>
                </a:solidFill>
              </a:rPr>
              <a:t>in place of water drops on a beer </a:t>
            </a:r>
            <a:r>
              <a:rPr lang="en-US" dirty="0" smtClean="0">
                <a:solidFill>
                  <a:srgbClr val="3F3F3F"/>
                </a:solidFill>
              </a:rPr>
              <a:t>bottle</a:t>
            </a:r>
            <a:endParaRPr lang="en-US" dirty="0">
              <a:solidFill>
                <a:srgbClr val="3F3F3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Elmer’s glue in place of milk to avoid </a:t>
            </a:r>
            <a:r>
              <a:rPr lang="en-US" dirty="0" smtClean="0">
                <a:solidFill>
                  <a:srgbClr val="3F3F3F"/>
                </a:solidFill>
              </a:rPr>
              <a:t>sogginess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3F3F3F"/>
              </a:solidFill>
            </a:endParaRPr>
          </a:p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5395FA-06A1-428B-A39C-EEC94354D903}"/>
              </a:ext>
            </a:extLst>
          </p:cNvPr>
          <p:cNvSpPr txBox="1"/>
          <p:nvPr/>
        </p:nvSpPr>
        <p:spPr>
          <a:xfrm>
            <a:off x="457200" y="1219200"/>
            <a:ext cx="822960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3F3F3F"/>
                </a:solidFill>
              </a:rPr>
              <a:t>He uses various substances to enhance appearance, such as: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3F3F3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Hair spray on half-cooked green beans to make them moist and </a:t>
            </a:r>
            <a:r>
              <a:rPr lang="en-US" dirty="0" smtClean="0">
                <a:solidFill>
                  <a:srgbClr val="3F3F3F"/>
                </a:solidFill>
              </a:rPr>
              <a:t>shiny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Shaving cream instead of whipped cream to better hold a desired </a:t>
            </a:r>
            <a:r>
              <a:rPr lang="en-US" dirty="0" smtClean="0">
                <a:solidFill>
                  <a:srgbClr val="3F3F3F"/>
                </a:solidFill>
              </a:rPr>
              <a:t>shape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Super glue to mend the tears on a turkey’s skin, then a </a:t>
            </a:r>
            <a:r>
              <a:rPr lang="en-US" dirty="0" smtClean="0">
                <a:solidFill>
                  <a:srgbClr val="3F3F3F"/>
                </a:solidFill>
              </a:rPr>
              <a:t>mixture </a:t>
            </a:r>
            <a:r>
              <a:rPr lang="en-US" dirty="0">
                <a:solidFill>
                  <a:srgbClr val="3F3F3F"/>
                </a:solidFill>
              </a:rPr>
              <a:t>of inedible substances to paint on the turkey to give it a roasted </a:t>
            </a:r>
            <a:r>
              <a:rPr lang="en-US" dirty="0" smtClean="0">
                <a:solidFill>
                  <a:srgbClr val="3F3F3F"/>
                </a:solidFill>
              </a:rPr>
              <a:t>look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5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5" y="346511"/>
            <a:ext cx="4684718" cy="312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21" y="3475167"/>
            <a:ext cx="4499954" cy="312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5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</a:t>
            </a:r>
            <a:r>
              <a:rPr lang="en-US" sz="1400" err="1">
                <a:hlinkClick r:id="rId2"/>
              </a:rPr>
              <a:t>www.youtube.com</a:t>
            </a:r>
            <a:r>
              <a:rPr lang="en-US" sz="1400">
                <a:hlinkClick r:id="rId2"/>
              </a:rPr>
              <a:t>/</a:t>
            </a:r>
            <a:r>
              <a:rPr lang="en-US" sz="1400" err="1">
                <a:hlinkClick r:id="rId2"/>
              </a:rPr>
              <a:t>watch?v</a:t>
            </a:r>
            <a:r>
              <a:rPr lang="en-US" sz="1400">
                <a:hlinkClick r:id="rId2"/>
              </a:rPr>
              <a:t>=IjvS4v2JVWo</a:t>
            </a:r>
            <a:endParaRPr lang="en-US" sz="14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0" y="496356"/>
            <a:ext cx="5585990" cy="29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05" y="3429000"/>
            <a:ext cx="4774089" cy="29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2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</a:t>
            </a:r>
            <a:r>
              <a:rPr lang="en-US" sz="1400" err="1">
                <a:hlinkClick r:id="rId2"/>
              </a:rPr>
              <a:t>petapixel.com</a:t>
            </a:r>
            <a:r>
              <a:rPr lang="en-US" sz="1400">
                <a:hlinkClick r:id="rId2"/>
              </a:rPr>
              <a:t>/2016/03/24/photos-show-secret-tricks-food-photography/</a:t>
            </a:r>
            <a:endParaRPr lang="en-US" sz="140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32" y="3229931"/>
            <a:ext cx="4693015" cy="309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0" y="415705"/>
            <a:ext cx="5393620" cy="281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2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192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Until 30 years ago, food photos were documentary, serving as cooking guides and portraying recipe results.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trends began to develop early in the ‘90s in Australia and Britain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Pictures became crafted.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 increased 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styling,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atmosphere,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color.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Props became important elements.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recent trend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food photography is ‘Gorgeous grey,’ which developed around 2015.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Grey is used in all its shades and variations.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natural surfaces like slate, stone and wood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Rough, bold surfaces enhance the appearance of food and make it appear delicate and graceful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 examples of this trend in the next slides.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https://www.creativereview.co.uk/trends-modern-food-photography/?mm_5a70b8524da92=5a70b8524db35</a:t>
            </a:r>
            <a:endParaRPr lang="en-US" sz="14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Photography, History and Trends</a:t>
            </a:r>
          </a:p>
        </p:txBody>
      </p:sp>
    </p:spTree>
    <p:extLst>
      <p:ext uri="{BB962C8B-B14F-4D97-AF65-F5344CB8AC3E}">
        <p14:creationId xmlns:p14="http://schemas.microsoft.com/office/powerpoint/2010/main" val="327833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5" y="488017"/>
            <a:ext cx="3915788" cy="586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54" y="467062"/>
            <a:ext cx="3908076" cy="58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Photography, Description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 is a still life photography genre used to create attractive still life photographs of food. It is a specialization of commercial photography, the products of which are used in advertisements, magazines, packaging, menus or cookbooks. Professional food photography is a collaborative effort, usually involving an art director, a photographer, a food stylist, a prop stylist and their assistants.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food photographer often marries a culinary background with a strong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photographic background.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5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4" y="467062"/>
            <a:ext cx="3915788" cy="586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http://bojongourmet.com/2017/11/gluten-free-maple-pumpkin-pudding-chomeur/</a:t>
            </a:r>
            <a:endParaRPr lang="en-US" sz="140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53" y="455668"/>
            <a:ext cx="3886606" cy="586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8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4" y="467062"/>
            <a:ext cx="3925887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18" y="467062"/>
            <a:ext cx="3897476" cy="586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25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1" y="467062"/>
            <a:ext cx="3896277" cy="584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70" y="467062"/>
            <a:ext cx="3908425" cy="585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22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51" y="457216"/>
            <a:ext cx="4443916" cy="587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7" y="468517"/>
            <a:ext cx="3911096" cy="58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9" y="468517"/>
            <a:ext cx="3911096" cy="58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01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5" y="697521"/>
            <a:ext cx="3641972" cy="546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68" y="690897"/>
            <a:ext cx="4356966" cy="546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7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00188"/>
            <a:ext cx="74295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8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Work Cited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https://en.wikipedia.org/wiki/Food_photography</a:t>
            </a:r>
          </a:p>
          <a:p>
            <a:r>
              <a:rPr lang="en-US" dirty="0">
                <a:hlinkClick r:id="rId2"/>
              </a:rPr>
              <a:t>https://www.bls.gov/oes/current/oes274021.htm#nat</a:t>
            </a:r>
            <a:endParaRPr lang="en-US" dirty="0"/>
          </a:p>
          <a:p>
            <a:r>
              <a:rPr lang="en-US" dirty="0">
                <a:hlinkClick r:id="rId3"/>
              </a:rPr>
              <a:t>http://work.chron.com/starting-wage-food-photographer-20279.html</a:t>
            </a:r>
            <a:endParaRPr lang="en-US" dirty="0"/>
          </a:p>
          <a:p>
            <a:r>
              <a:rPr lang="en-US" dirty="0">
                <a:hlinkClick r:id="rId4"/>
              </a:rPr>
              <a:t>https://www.payscale.com/research/US/Job=Photographer/Salary</a:t>
            </a:r>
            <a:endParaRPr lang="en-US" dirty="0"/>
          </a:p>
          <a:p>
            <a:r>
              <a:rPr lang="en-US" dirty="0">
                <a:hlinkClick r:id="rId5"/>
              </a:rPr>
              <a:t>https://study.com/articles/Food_Photographer_Job_Description_and_Career_Roadmap.html</a:t>
            </a:r>
            <a:endParaRPr lang="en-US" dirty="0"/>
          </a:p>
          <a:p>
            <a:r>
              <a:rPr lang="en-US" dirty="0">
                <a:hlinkClick r:id="rId6"/>
              </a:rPr>
              <a:t>http://www.learnfoodphotography.com/eofp-lesson-1/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https://www.youtube.com/watch?v=IjvS4v2JVWo</a:t>
            </a:r>
            <a:endParaRPr lang="en-US" dirty="0"/>
          </a:p>
          <a:p>
            <a:r>
              <a:rPr lang="en-US" dirty="0">
                <a:hlinkClick r:id="rId8"/>
              </a:rPr>
              <a:t>https://petapixel.com/2016/03/24/photos-show-secret-tricks-food-photography/</a:t>
            </a:r>
            <a:endParaRPr lang="en-US" dirty="0"/>
          </a:p>
          <a:p>
            <a:r>
              <a:rPr lang="en-US" dirty="0">
                <a:hlinkClick r:id="rId9"/>
              </a:rPr>
              <a:t>https://www.creativereview.co.uk/trends-modern-food-photography/?mm_5a70b8524da92=5a70b8524db35</a:t>
            </a:r>
            <a:endParaRPr lang="en-US" dirty="0"/>
          </a:p>
          <a:p>
            <a:r>
              <a:rPr lang="en-US" dirty="0">
                <a:hlinkClick r:id="rId10"/>
              </a:rPr>
              <a:t>http://bojongourmet.com/2017/11/gluten-free-maple-pumpkin-pudding-chomeur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www.vault.com/industries-professions/professions/f/food-photographers.aspx</a:t>
            </a:r>
            <a:endParaRPr lang="en-US" dirty="0" smtClean="0"/>
          </a:p>
          <a:p>
            <a:r>
              <a:rPr lang="en-US" dirty="0">
                <a:hlinkClick r:id="rId12"/>
              </a:rPr>
              <a:t>https://www.photocontestinsider.com/2016/03/what-does-a-food-photographer-do</a:t>
            </a:r>
            <a:r>
              <a:rPr lang="en-US" dirty="0" smtClean="0">
                <a:hlinkClick r:id="rId1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Food Photography, Salary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figures are taken directly from the United States Department of Labor Bureau of Labor Statistics. Unfortunately, the Bureau does not have a unique category for food photographers. Most food photographers are self-employed, making it difficult to derive those figures. The figures you see represent the salaries of photographers as a whole. Data is available, however, by industry profile.</a:t>
            </a:r>
          </a:p>
        </p:txBody>
      </p:sp>
    </p:spTree>
    <p:extLst>
      <p:ext uri="{BB962C8B-B14F-4D97-AF65-F5344CB8AC3E}">
        <p14:creationId xmlns:p14="http://schemas.microsoft.com/office/powerpoint/2010/main" val="201750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https://www.bls.gov/oes/current/oes274021.htm#nat</a:t>
            </a:r>
            <a:endParaRPr lang="en-US" sz="1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2" y="884238"/>
            <a:ext cx="835206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706880" y="2575718"/>
            <a:ext cx="2067560" cy="411322"/>
          </a:xfrm>
          <a:prstGeom prst="ellipse">
            <a:avLst/>
          </a:prstGeom>
          <a:noFill/>
          <a:ln>
            <a:solidFill>
              <a:srgbClr val="031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74160" y="4541520"/>
            <a:ext cx="1056640" cy="640080"/>
          </a:xfrm>
          <a:prstGeom prst="ellipse">
            <a:avLst/>
          </a:prstGeom>
          <a:noFill/>
          <a:ln>
            <a:solidFill>
              <a:srgbClr val="031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93080" y="2362200"/>
            <a:ext cx="609600" cy="304800"/>
          </a:xfrm>
          <a:prstGeom prst="ellipse">
            <a:avLst/>
          </a:prstGeom>
          <a:noFill/>
          <a:ln>
            <a:solidFill>
              <a:srgbClr val="031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28600"/>
            <a:ext cx="8229600" cy="65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National Employment and Mean Wage Estimates for Photographers, May 2016</a:t>
            </a:r>
          </a:p>
        </p:txBody>
      </p:sp>
    </p:spTree>
    <p:extLst>
      <p:ext uri="{BB962C8B-B14F-4D97-AF65-F5344CB8AC3E}">
        <p14:creationId xmlns:p14="http://schemas.microsoft.com/office/powerpoint/2010/main" val="30629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https://www.bls.gov/oes/current/oes274021.htm#nat</a:t>
            </a:r>
            <a:endParaRPr lang="en-US" sz="140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Industry Profile for Photographers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92" y="789430"/>
            <a:ext cx="6273815" cy="553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1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https://www.bls.gov/oes/current/oes274021.htm#nat</a:t>
            </a:r>
            <a:endParaRPr lang="en-US" sz="14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Comparison for Photographers by State, May 2016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4" y="900556"/>
            <a:ext cx="7563652" cy="522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1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https://www.bls.gov/oes/current/oes274021.htm#nat</a:t>
            </a:r>
            <a:endParaRPr lang="en-US" sz="14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6" y="4857749"/>
            <a:ext cx="5878667" cy="151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32071" y="2895600"/>
            <a:ext cx="14588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 that Minnesota ranks among the states paying the highest photographer wages (although it doesn’t make the top five list.)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28600"/>
            <a:ext cx="8229600" cy="65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Annual Mean Wage of Photographers by State, May 2016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66" y="884238"/>
            <a:ext cx="5878667" cy="420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Indeed.com, the average annual salary for food photographers is $42,000. The rates charged are determined by the photographer's level of experience and expertise. The average hourly rate for new food photographers may range from $120 to $250, depending 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type of assignment.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http://work.chron.com/starting-wage-food-photographer-20279.html</a:t>
            </a:r>
            <a:endParaRPr lang="en-US" sz="1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Salary Data, Other Sources</a:t>
            </a:r>
          </a:p>
        </p:txBody>
      </p:sp>
    </p:spTree>
    <p:extLst>
      <p:ext uri="{BB962C8B-B14F-4D97-AF65-F5344CB8AC3E}">
        <p14:creationId xmlns:p14="http://schemas.microsoft.com/office/powerpoint/2010/main" val="35746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 food photographer with ten years of experience might expect a 15 – 25% increase in salary as shown below.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025" y="6324600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https://www.payscale.com/research/US/Job=Photographer/Salary</a:t>
            </a:r>
            <a:endParaRPr lang="en-US" sz="1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5638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Effect of Experience on Salary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2286000"/>
            <a:ext cx="3683000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3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31FED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840</Words>
  <Application>Microsoft Office PowerPoint</Application>
  <PresentationFormat>On-screen Show (4:3)</PresentationFormat>
  <Paragraphs>100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Food Photography  </vt:lpstr>
      <vt:lpstr>Food Photography, Description</vt:lpstr>
      <vt:lpstr>Food Photography, Salary Information</vt:lpstr>
      <vt:lpstr>PowerPoint Presentation</vt:lpstr>
      <vt:lpstr>Industry Profile for Photographers</vt:lpstr>
      <vt:lpstr>Employment Comparison for Photographers by State, May 2016</vt:lpstr>
      <vt:lpstr>PowerPoint Presentation</vt:lpstr>
      <vt:lpstr>Salary Data, Other Sources</vt:lpstr>
      <vt:lpstr>Effect of Experience on Salary</vt:lpstr>
      <vt:lpstr>Food Photography, Skill Set</vt:lpstr>
      <vt:lpstr>Seven Skills to Master</vt:lpstr>
      <vt:lpstr>Food Photography, Working Conditions</vt:lpstr>
      <vt:lpstr>Food Photography, Tricks of the Trade</vt:lpstr>
      <vt:lpstr>PowerPoint Presentation</vt:lpstr>
      <vt:lpstr>PowerPoint Presentation</vt:lpstr>
      <vt:lpstr>PowerPoint Presentation</vt:lpstr>
      <vt:lpstr>PowerPoint Presentation</vt:lpstr>
      <vt:lpstr>Food Photography, History and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Cited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Photography  </dc:title>
  <cp:lastModifiedBy>Jean</cp:lastModifiedBy>
  <cp:revision>9</cp:revision>
  <dcterms:modified xsi:type="dcterms:W3CDTF">2020-08-07T20:58:42Z</dcterms:modified>
</cp:coreProperties>
</file>